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0" r:id="rId2"/>
    <p:sldMasterId id="2147483664" r:id="rId3"/>
  </p:sldMasterIdLst>
  <p:notesMasterIdLst>
    <p:notesMasterId r:id="rId35"/>
  </p:notesMasterIdLst>
  <p:sldIdLst>
    <p:sldId id="256" r:id="rId4"/>
    <p:sldId id="257" r:id="rId5"/>
    <p:sldId id="1030" r:id="rId6"/>
    <p:sldId id="289" r:id="rId7"/>
    <p:sldId id="288" r:id="rId8"/>
    <p:sldId id="258" r:id="rId9"/>
    <p:sldId id="259" r:id="rId10"/>
    <p:sldId id="290" r:id="rId11"/>
    <p:sldId id="260" r:id="rId12"/>
    <p:sldId id="1032" r:id="rId13"/>
    <p:sldId id="261" r:id="rId14"/>
    <p:sldId id="262" r:id="rId15"/>
    <p:sldId id="263" r:id="rId16"/>
    <p:sldId id="264" r:id="rId17"/>
    <p:sldId id="265" r:id="rId18"/>
    <p:sldId id="266" r:id="rId19"/>
    <p:sldId id="267" r:id="rId20"/>
    <p:sldId id="268" r:id="rId21"/>
    <p:sldId id="269" r:id="rId22"/>
    <p:sldId id="1031" r:id="rId23"/>
    <p:sldId id="286" r:id="rId24"/>
    <p:sldId id="270" r:id="rId25"/>
    <p:sldId id="271" r:id="rId26"/>
    <p:sldId id="272" r:id="rId27"/>
    <p:sldId id="280" r:id="rId28"/>
    <p:sldId id="282" r:id="rId29"/>
    <p:sldId id="281" r:id="rId30"/>
    <p:sldId id="283" r:id="rId31"/>
    <p:sldId id="285" r:id="rId32"/>
    <p:sldId id="278" r:id="rId33"/>
    <p:sldId id="1028" r:id="rId34"/>
  </p:sldIdLst>
  <p:sldSz cx="12192000" cy="6858000"/>
  <p:notesSz cx="6858000" cy="9144000"/>
  <p:embeddedFontLst>
    <p:embeddedFont>
      <p:font typeface="Century Gothic" panose="020B0502020202020204" pitchFamily="34" charset="0"/>
      <p:regular r:id="rId36"/>
      <p:bold r:id="rId37"/>
      <p:italic r:id="rId38"/>
      <p:boldItalic r:id="rId39"/>
    </p:embeddedFont>
    <p:embeddedFont>
      <p:font typeface="Georgia" panose="02040502050405020303" pitchFamily="18" charset="0"/>
      <p:regular r:id="rId40"/>
      <p:bold r:id="rId41"/>
      <p:italic r:id="rId42"/>
      <p:boldItalic r:id="rId43"/>
    </p:embeddedFont>
    <p:embeddedFont>
      <p:font typeface="Gill Sans" panose="020B0502020104020203" pitchFamily="34" charset="-79"/>
      <p:regular r:id="rId44"/>
      <p:bold r:id="rId45"/>
    </p:embeddedFont>
    <p:embeddedFont>
      <p:font typeface="Libre Franklin" pitchFamily="2" charset="77"/>
      <p:regular r:id="rId46"/>
      <p:bold r:id="rId47"/>
      <p:italic r:id="rId48"/>
      <p:boldItalic r:id="rId49"/>
    </p:embeddedFont>
    <p:embeddedFont>
      <p:font typeface="Libre Franklin Medium" panose="020F0502020204030204" pitchFamily="34" charset="0"/>
      <p:regular r:id="rId50"/>
      <p:italic r:id="rId51"/>
    </p:embeddedFont>
    <p:embeddedFont>
      <p:font typeface="Play" pitchFamily="2" charset="0"/>
      <p:regular r:id="rId52"/>
      <p:bold r:id="rId53"/>
    </p:embeddedFont>
    <p:embeddedFont>
      <p:font typeface="Roboto" panose="02000000000000000000" pitchFamily="2" charset="0"/>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2" roundtripDataSignature="AMtx7mjIvCFGV6f2R1CCXaCMVlI/biACT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3C00"/>
    <a:srgbClr val="00C8CE"/>
    <a:srgbClr val="1B2D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61"/>
    <p:restoredTop sz="68578"/>
  </p:normalViewPr>
  <p:slideViewPr>
    <p:cSldViewPr snapToGrid="0">
      <p:cViewPr varScale="1">
        <p:scale>
          <a:sx n="75" d="100"/>
          <a:sy n="75" d="100"/>
        </p:scale>
        <p:origin x="198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4.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63"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66" Type="http://schemas.openxmlformats.org/officeDocument/2006/relationships/tableStyles" Target="tableStyles.xml"/><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64"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font" Target="fonts/font16.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7.xml"/><Relationship Id="rId41" Type="http://schemas.openxmlformats.org/officeDocument/2006/relationships/font" Target="fonts/font6.fntdata"/><Relationship Id="rId54" Type="http://schemas.openxmlformats.org/officeDocument/2006/relationships/font" Target="fonts/font19.fntdata"/><Relationship Id="rId62"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9.fntdata"/><Relationship Id="rId52" Type="http://schemas.openxmlformats.org/officeDocument/2006/relationships/font" Target="fonts/font17.fntdata"/><Relationship Id="rId6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orlded.me/ATB-ECPP-template"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6" name="Google Shape;326;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3235967faa7_0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3235967faa7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[JM]</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8876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3235967faa7_0_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3235967faa7_0_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[JM]</a:t>
            </a:r>
          </a:p>
          <a:p>
            <a:pPr marL="0" lvl="0" indent="0" algn="l" rtl="0">
              <a:spcBef>
                <a:spcPts val="0"/>
              </a:spcBef>
              <a:spcAft>
                <a:spcPts val="0"/>
              </a:spcAft>
              <a:buNone/>
            </a:pPr>
            <a:endParaRPr dirty="0">
              <a:latin typeface="Roboto"/>
              <a:ea typeface="Roboto"/>
              <a:cs typeface="Roboto"/>
              <a:sym typeface="Roboto"/>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3235967faa7_0_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3235967faa7_0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[JM]</a:t>
            </a:r>
          </a:p>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3235967faa7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3235967faa7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[JM]</a:t>
            </a:r>
          </a:p>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3235967faa7_0_4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3235967faa7_0_4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Roboto"/>
                <a:ea typeface="Roboto"/>
                <a:cs typeface="Roboto"/>
                <a:sym typeface="Roboto"/>
              </a:rPr>
              <a:t>[JM]</a:t>
            </a:r>
            <a:endParaRPr dirty="0">
              <a:latin typeface="Roboto"/>
              <a:ea typeface="Roboto"/>
              <a:cs typeface="Roboto"/>
              <a:sym typeface="Roboto"/>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3235967faa7_0_4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3235967faa7_0_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[JM]</a:t>
            </a:r>
          </a:p>
          <a:p>
            <a:pPr marL="0" lvl="0" indent="0" algn="l" rtl="0">
              <a:spcBef>
                <a:spcPts val="0"/>
              </a:spcBef>
              <a:spcAft>
                <a:spcPts val="0"/>
              </a:spcAft>
              <a:buNone/>
            </a:pPr>
            <a:endParaRPr dirty="0">
              <a:latin typeface="Roboto"/>
              <a:ea typeface="Roboto"/>
              <a:cs typeface="Roboto"/>
              <a:sym typeface="Roboto"/>
            </a:endParaRPr>
          </a:p>
          <a:p>
            <a:pPr marL="0" lvl="0" indent="0" algn="l" rtl="0">
              <a:spcBef>
                <a:spcPts val="0"/>
              </a:spcBef>
              <a:spcAft>
                <a:spcPts val="0"/>
              </a:spcAft>
              <a:buNone/>
            </a:pPr>
            <a:r>
              <a:rPr lang="en-US" dirty="0">
                <a:latin typeface="Roboto"/>
                <a:ea typeface="Roboto"/>
                <a:cs typeface="Roboto"/>
                <a:sym typeface="Roboto"/>
              </a:rPr>
              <a:t>You can think of the changes as covering two different topics. The first one is ECPPs. Under the new regulations, institutions using ATB must demonstrate to the U.S. Department of Education that a student is enrolled in an ECPP by having at least one ECPP approved by the U.S. Department of Ed. Previously, ED did not require this federal approval process. So what does this mean?</a:t>
            </a:r>
            <a:endParaRPr dirty="0">
              <a:latin typeface="Roboto"/>
              <a:ea typeface="Roboto"/>
              <a:cs typeface="Roboto"/>
              <a:sym typeface="Roboto"/>
            </a:endParaRPr>
          </a:p>
          <a:p>
            <a:pPr marL="0" lvl="0" indent="0" algn="l" rtl="0">
              <a:spcBef>
                <a:spcPts val="0"/>
              </a:spcBef>
              <a:spcAft>
                <a:spcPts val="0"/>
              </a:spcAft>
              <a:buNone/>
            </a:pPr>
            <a:endParaRPr dirty="0">
              <a:latin typeface="Roboto"/>
              <a:ea typeface="Roboto"/>
              <a:cs typeface="Roboto"/>
              <a:sym typeface="Roboto"/>
            </a:endParaRPr>
          </a:p>
          <a:p>
            <a:pPr marL="0" lvl="0" indent="0" algn="l" rtl="0">
              <a:spcBef>
                <a:spcPts val="0"/>
              </a:spcBef>
              <a:spcAft>
                <a:spcPts val="0"/>
              </a:spcAft>
              <a:buNone/>
            </a:pPr>
            <a:r>
              <a:rPr lang="en-US" dirty="0">
                <a:latin typeface="Roboto"/>
                <a:ea typeface="Roboto"/>
                <a:cs typeface="Roboto"/>
                <a:sym typeface="Roboto"/>
              </a:rPr>
              <a:t>[Read slide.]</a:t>
            </a:r>
            <a:endParaRPr dirty="0">
              <a:latin typeface="Roboto"/>
              <a:ea typeface="Roboto"/>
              <a:cs typeface="Roboto"/>
              <a:sym typeface="Roboto"/>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3235967faa7_0_4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3235967faa7_0_4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[JM]</a:t>
            </a:r>
          </a:p>
          <a:p>
            <a:pPr marL="0" lvl="0" indent="0" algn="l" rtl="0">
              <a:spcBef>
                <a:spcPts val="0"/>
              </a:spcBef>
              <a:spcAft>
                <a:spcPts val="0"/>
              </a:spcAft>
              <a:buNone/>
            </a:pPr>
            <a:endParaRPr dirty="0">
              <a:latin typeface="Roboto"/>
              <a:ea typeface="Roboto"/>
              <a:cs typeface="Roboto"/>
              <a:sym typeface="Roboto"/>
            </a:endParaRPr>
          </a:p>
          <a:p>
            <a:pPr marL="0" lvl="0" indent="0" algn="l" rtl="0">
              <a:spcBef>
                <a:spcPts val="0"/>
              </a:spcBef>
              <a:spcAft>
                <a:spcPts val="0"/>
              </a:spcAft>
              <a:buNone/>
            </a:pPr>
            <a:r>
              <a:rPr lang="en-US" dirty="0">
                <a:latin typeface="Roboto"/>
                <a:ea typeface="Roboto"/>
                <a:cs typeface="Roboto"/>
                <a:sym typeface="Roboto"/>
              </a:rPr>
              <a:t>[Read slide.]</a:t>
            </a:r>
          </a:p>
          <a:p>
            <a:pPr marL="0" lvl="0" indent="0" algn="l" rtl="0">
              <a:spcBef>
                <a:spcPts val="0"/>
              </a:spcBef>
              <a:spcAft>
                <a:spcPts val="0"/>
              </a:spcAft>
              <a:buNone/>
            </a:pPr>
            <a:endParaRPr dirty="0">
              <a:latin typeface="Roboto"/>
              <a:ea typeface="Roboto"/>
              <a:cs typeface="Roboto"/>
              <a:sym typeface="Roboto"/>
            </a:endParaRPr>
          </a:p>
          <a:p>
            <a:pPr marL="0" lvl="0" indent="0" algn="l" rtl="0">
              <a:spcBef>
                <a:spcPts val="0"/>
              </a:spcBef>
              <a:spcAft>
                <a:spcPts val="0"/>
              </a:spcAft>
              <a:buNone/>
            </a:pPr>
            <a:r>
              <a:rPr lang="en-US" dirty="0">
                <a:latin typeface="Roboto"/>
                <a:ea typeface="Roboto"/>
                <a:cs typeface="Roboto"/>
                <a:sym typeface="Roboto"/>
              </a:rPr>
              <a:t>For one example of existing partnership documentation, Minnesota State has a really nice checklist that lays out the expectations for postsecondary and adult education partners.</a:t>
            </a:r>
            <a:endParaRPr dirty="0">
              <a:latin typeface="Roboto"/>
              <a:ea typeface="Roboto"/>
              <a:cs typeface="Roboto"/>
              <a:sym typeface="Roboto"/>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3235967faa7_0_18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3235967faa7_0_18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3235967faa7_0_18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3235967faa7_0_18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u="sng" dirty="0">
                <a:solidFill>
                  <a:schemeClr val="hlink"/>
                </a:solidFill>
                <a:latin typeface="Georgia"/>
                <a:ea typeface="Georgia"/>
                <a:cs typeface="Georgia"/>
                <a:sym typeface="Georgia"/>
                <a:hlinkClick r:id="rId3"/>
              </a:rPr>
              <a:t>https://worlded.me/ATB-ECPP-template</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3235967faa7_0_1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3235967faa7_0_1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6" name="Google Shape;33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3235967faa7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3235967faa7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[JM]</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184375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32601beba6c_0_171:notes"/>
          <p:cNvSpPr txBox="1">
            <a:spLocks noGrp="1"/>
          </p:cNvSpPr>
          <p:nvPr>
            <p:ph type="body" idx="1"/>
          </p:nvPr>
        </p:nvSpPr>
        <p:spPr>
          <a:xfrm>
            <a:off x="686421" y="4400238"/>
            <a:ext cx="5485200" cy="360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4" name="Google Shape;294;g32601beba6c_0_1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32601beba6c_0_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32601beba6c_0_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960180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Note: Career pathways refer to a combination of rigorous and high-quality education, training, and support services that are aligned with the skill needs of industries in State or regional economies, preparing individuals to be successful in secondary or postsecondary education programs and the labor market</a:t>
            </a:r>
          </a:p>
        </p:txBody>
      </p:sp>
    </p:spTree>
    <p:extLst>
      <p:ext uri="{BB962C8B-B14F-4D97-AF65-F5344CB8AC3E}">
        <p14:creationId xmlns:p14="http://schemas.microsoft.com/office/powerpoint/2010/main" val="8360916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WA State’s Basic Food Employment and Training Program supports access to education for low-income individuals eligible for federal SNAP benefits. WA state CTCs use their BFET program to support student access and funding for high wage high demand programs who would not otherwise be able to access education due to funding limitations of financial aid.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Benefits Navigators - direct connection to SNAP enrollment, food programs, and pantries. </a:t>
            </a:r>
          </a:p>
          <a:p>
            <a:pPr marL="0" lvl="0" indent="0" algn="l" rtl="0">
              <a:spcBef>
                <a:spcPts val="0"/>
              </a:spcBef>
              <a:spcAft>
                <a:spcPts val="0"/>
              </a:spcAft>
              <a:buNone/>
            </a:pPr>
            <a:r>
              <a:rPr lang="en-US" dirty="0"/>
              <a:t>Integrated co-enrollment - universal applications, common intakes, screening for all program eligibility, braiding funding</a:t>
            </a:r>
          </a:p>
          <a:p>
            <a:pPr marL="0" lvl="0" indent="0" algn="l" rtl="0">
              <a:spcBef>
                <a:spcPts val="0"/>
              </a:spcBef>
              <a:spcAft>
                <a:spcPts val="0"/>
              </a:spcAft>
              <a:buNone/>
            </a:pPr>
            <a:r>
              <a:rPr lang="en-US" dirty="0"/>
              <a:t>Case management - dedicated connection, assessments, resources, and barrier removal</a:t>
            </a:r>
          </a:p>
          <a:p>
            <a:pPr marL="0" lvl="0" indent="0" algn="l" rtl="0">
              <a:spcBef>
                <a:spcPts val="0"/>
              </a:spcBef>
              <a:spcAft>
                <a:spcPts val="0"/>
              </a:spcAft>
              <a:buNone/>
            </a:pPr>
            <a:r>
              <a:rPr lang="en-US" dirty="0"/>
              <a:t>Tuition, Fees, Books - supports the 3 ways of accessing ATB, most common is the paying for 6 credits</a:t>
            </a:r>
          </a:p>
          <a:p>
            <a:pPr marL="0" lvl="0" indent="0" algn="l" rtl="0">
              <a:spcBef>
                <a:spcPts val="0"/>
              </a:spcBef>
              <a:spcAft>
                <a:spcPts val="0"/>
              </a:spcAft>
              <a:buNone/>
            </a:pPr>
            <a:r>
              <a:rPr lang="en-US" dirty="0"/>
              <a:t>Support services - additional access to supports to meet basic needs while they are pursuing education</a:t>
            </a:r>
          </a:p>
          <a:p>
            <a:pPr marL="0" lvl="0" indent="0" algn="l" rtl="0">
              <a:spcBef>
                <a:spcPts val="0"/>
              </a:spcBef>
              <a:spcAft>
                <a:spcPts val="0"/>
              </a:spcAft>
              <a:buNone/>
            </a:pPr>
            <a:r>
              <a:rPr lang="en-US" dirty="0"/>
              <a:t>Academic and financial planning - looks at immediate, short term, and long term financial plan that align with career pathway</a:t>
            </a:r>
          </a:p>
        </p:txBody>
      </p:sp>
    </p:spTree>
    <p:extLst>
      <p:ext uri="{BB962C8B-B14F-4D97-AF65-F5344CB8AC3E}">
        <p14:creationId xmlns:p14="http://schemas.microsoft.com/office/powerpoint/2010/main" val="28260407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530913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32601beba6c_0_7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32601beba6c_0_7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52304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60839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Citations (not for posting)</a:t>
            </a:r>
          </a:p>
          <a:p>
            <a:r>
              <a:rPr lang="en-US" dirty="0"/>
              <a:t>ACS 2023 5 year estimates; https://</a:t>
            </a:r>
            <a:r>
              <a:rPr lang="en-US" dirty="0" err="1"/>
              <a:t>data.census.gov</a:t>
            </a:r>
            <a:r>
              <a:rPr lang="en-US" dirty="0"/>
              <a:t>/table/ACSST5Y2023.S1501?q=United%20States&amp;t=Educational%20Attainment&amp;y=2023</a:t>
            </a:r>
          </a:p>
          <a:p>
            <a:r>
              <a:rPr lang="en-US" dirty="0"/>
              <a:t>https://</a:t>
            </a:r>
            <a:r>
              <a:rPr lang="en-US" dirty="0" err="1"/>
              <a:t>cew.georgetown.edu</a:t>
            </a:r>
            <a:r>
              <a:rPr lang="en-US" dirty="0"/>
              <a:t>/</a:t>
            </a:r>
            <a:r>
              <a:rPr lang="en-US" dirty="0" err="1"/>
              <a:t>cew</a:t>
            </a:r>
            <a:r>
              <a:rPr lang="en-US" dirty="0"/>
              <a:t>-reports/goodjobsprojections2031/#resources</a:t>
            </a:r>
          </a:p>
          <a:p>
            <a:r>
              <a:rPr lang="en-US" dirty="0"/>
              <a:t>https://</a:t>
            </a:r>
            <a:r>
              <a:rPr lang="en-US" dirty="0" err="1"/>
              <a:t>www.luminafoundation.org</a:t>
            </a:r>
            <a:r>
              <a:rPr lang="en-US" dirty="0"/>
              <a:t>/wp-content/uploads/2023/08/</a:t>
            </a:r>
            <a:r>
              <a:rPr lang="en-US" dirty="0" err="1"/>
              <a:t>Education.for_.What_.pdf</a:t>
            </a:r>
            <a:endParaRPr lang="en-US" dirty="0"/>
          </a:p>
          <a:p>
            <a:endParaRPr lang="en-US" dirty="0"/>
          </a:p>
          <a:p>
            <a:endParaRPr lang="en-US" dirty="0"/>
          </a:p>
        </p:txBody>
      </p:sp>
    </p:spTree>
    <p:extLst>
      <p:ext uri="{BB962C8B-B14F-4D97-AF65-F5344CB8AC3E}">
        <p14:creationId xmlns:p14="http://schemas.microsoft.com/office/powerpoint/2010/main" val="1060958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Posting: https://</a:t>
            </a:r>
            <a:r>
              <a:rPr lang="en-US" dirty="0" err="1"/>
              <a:t>www.wiche.edu</a:t>
            </a:r>
            <a:r>
              <a:rPr lang="en-US" dirty="0"/>
              <a:t>/knocking/</a:t>
            </a:r>
          </a:p>
        </p:txBody>
      </p:sp>
    </p:spTree>
    <p:extLst>
      <p:ext uri="{BB962C8B-B14F-4D97-AF65-F5344CB8AC3E}">
        <p14:creationId xmlns:p14="http://schemas.microsoft.com/office/powerpoint/2010/main" val="207150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3235967faa7_0_8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3235967faa7_0_8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[JM]</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3235967faa7_0_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3235967faa7_0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[JM]</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[JM]</a:t>
            </a:r>
          </a:p>
          <a:p>
            <a:pPr marL="158750" indent="0">
              <a:buNone/>
            </a:pPr>
            <a:endParaRPr lang="en-US" dirty="0"/>
          </a:p>
        </p:txBody>
      </p:sp>
    </p:spTree>
    <p:extLst>
      <p:ext uri="{BB962C8B-B14F-4D97-AF65-F5344CB8AC3E}">
        <p14:creationId xmlns:p14="http://schemas.microsoft.com/office/powerpoint/2010/main" val="814827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3235967faa7_0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3235967faa7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[JM]</a:t>
            </a:r>
          </a:p>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jp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9"/>
          <p:cNvSpPr/>
          <p:nvPr/>
        </p:nvSpPr>
        <p:spPr>
          <a:xfrm>
            <a:off x="5224243" y="1096772"/>
            <a:ext cx="6503180" cy="5761228"/>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3" name="Google Shape;13;p9"/>
          <p:cNvSpPr/>
          <p:nvPr/>
        </p:nvSpPr>
        <p:spPr>
          <a:xfrm>
            <a:off x="5016811" y="5624450"/>
            <a:ext cx="524933" cy="524933"/>
          </a:xfrm>
          <a:prstGeom prst="plus">
            <a:avLst>
              <a:gd name="adj" fmla="val 39516"/>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4" name="Google Shape;14;p9"/>
          <p:cNvSpPr/>
          <p:nvPr/>
        </p:nvSpPr>
        <p:spPr>
          <a:xfrm>
            <a:off x="9881559" y="976630"/>
            <a:ext cx="1336774" cy="12014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5" name="Google Shape;15;p9"/>
          <p:cNvSpPr txBox="1">
            <a:spLocks noGrp="1"/>
          </p:cNvSpPr>
          <p:nvPr>
            <p:ph type="ctrTitle"/>
          </p:nvPr>
        </p:nvSpPr>
        <p:spPr>
          <a:xfrm>
            <a:off x="797106" y="1625608"/>
            <a:ext cx="8035342" cy="2722164"/>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8000"/>
              <a:buFont typeface="Play"/>
              <a:buNone/>
              <a:defRPr sz="8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9"/>
          <p:cNvSpPr txBox="1">
            <a:spLocks noGrp="1"/>
          </p:cNvSpPr>
          <p:nvPr>
            <p:ph type="subTitle" idx="1"/>
          </p:nvPr>
        </p:nvSpPr>
        <p:spPr>
          <a:xfrm>
            <a:off x="797106" y="4466845"/>
            <a:ext cx="8035342" cy="882904"/>
          </a:xfrm>
          <a:prstGeom prst="rect">
            <a:avLst/>
          </a:prstGeom>
          <a:noFill/>
          <a:ln>
            <a:noFill/>
          </a:ln>
        </p:spPr>
        <p:txBody>
          <a:bodyPr spcFirstLastPara="1" wrap="square" lIns="91425" tIns="45700" rIns="91425" bIns="45700" anchor="t" anchorCtr="0">
            <a:normAutofit/>
          </a:bodyPr>
          <a:lstStyle>
            <a:lvl1pPr lvl="0" algn="l">
              <a:lnSpc>
                <a:spcPct val="100000"/>
              </a:lnSpc>
              <a:spcBef>
                <a:spcPts val="1000"/>
              </a:spcBef>
              <a:spcAft>
                <a:spcPts val="0"/>
              </a:spcAft>
              <a:buClr>
                <a:schemeClr val="lt1"/>
              </a:buClr>
              <a:buSzPts val="2400"/>
              <a:buNone/>
              <a:defRPr sz="2400"/>
            </a:lvl1pPr>
            <a:lvl2pPr lvl="1" algn="ctr">
              <a:lnSpc>
                <a:spcPct val="100000"/>
              </a:lnSpc>
              <a:spcBef>
                <a:spcPts val="500"/>
              </a:spcBef>
              <a:spcAft>
                <a:spcPts val="0"/>
              </a:spcAft>
              <a:buClr>
                <a:schemeClr val="lt1"/>
              </a:buClr>
              <a:buSzPts val="2000"/>
              <a:buNone/>
              <a:defRPr sz="2000"/>
            </a:lvl2pPr>
            <a:lvl3pPr lvl="2" algn="ctr">
              <a:lnSpc>
                <a:spcPct val="100000"/>
              </a:lnSpc>
              <a:spcBef>
                <a:spcPts val="500"/>
              </a:spcBef>
              <a:spcAft>
                <a:spcPts val="0"/>
              </a:spcAft>
              <a:buClr>
                <a:schemeClr val="lt1"/>
              </a:buClr>
              <a:buSzPts val="1800"/>
              <a:buNone/>
              <a:defRPr sz="1800"/>
            </a:lvl3pPr>
            <a:lvl4pPr lvl="3" algn="ctr">
              <a:lnSpc>
                <a:spcPct val="100000"/>
              </a:lnSpc>
              <a:spcBef>
                <a:spcPts val="500"/>
              </a:spcBef>
              <a:spcAft>
                <a:spcPts val="0"/>
              </a:spcAft>
              <a:buClr>
                <a:schemeClr val="lt1"/>
              </a:buClr>
              <a:buSzPts val="1600"/>
              <a:buNone/>
              <a:defRPr sz="1600"/>
            </a:lvl4pPr>
            <a:lvl5pPr lvl="4" algn="ctr">
              <a:lnSpc>
                <a:spcPct val="10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17" name="Google Shape;17;p9"/>
          <p:cNvSpPr txBox="1">
            <a:spLocks noGrp="1"/>
          </p:cNvSpPr>
          <p:nvPr>
            <p:ph type="dt" idx="10"/>
          </p:nvPr>
        </p:nvSpPr>
        <p:spPr>
          <a:xfrm>
            <a:off x="797105" y="5708747"/>
            <a:ext cx="388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9"/>
          <p:cNvSpPr txBox="1">
            <a:spLocks noGrp="1"/>
          </p:cNvSpPr>
          <p:nvPr>
            <p:ph type="ftr" idx="11"/>
          </p:nvPr>
        </p:nvSpPr>
        <p:spPr>
          <a:xfrm>
            <a:off x="565150" y="543179"/>
            <a:ext cx="4114800" cy="2468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9"/>
          <p:cNvSpPr txBox="1">
            <a:spLocks noGrp="1"/>
          </p:cNvSpPr>
          <p:nvPr>
            <p:ph type="sldNum" idx="12"/>
          </p:nvPr>
        </p:nvSpPr>
        <p:spPr>
          <a:xfrm>
            <a:off x="10813024" y="511175"/>
            <a:ext cx="914400" cy="31089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0"/>
        <p:cNvGrpSpPr/>
        <p:nvPr/>
      </p:nvGrpSpPr>
      <p:grpSpPr>
        <a:xfrm>
          <a:off x="0" y="0"/>
          <a:ext cx="0" cy="0"/>
          <a:chOff x="0" y="0"/>
          <a:chExt cx="0" cy="0"/>
        </a:xfrm>
      </p:grpSpPr>
      <p:sp>
        <p:nvSpPr>
          <p:cNvPr id="111" name="Google Shape;111;p18"/>
          <p:cNvSpPr/>
          <p:nvPr/>
        </p:nvSpPr>
        <p:spPr>
          <a:xfrm>
            <a:off x="7087169" y="1096772"/>
            <a:ext cx="4652226" cy="5761228"/>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12" name="Google Shape;112;p18"/>
          <p:cNvSpPr txBox="1">
            <a:spLocks noGrp="1"/>
          </p:cNvSpPr>
          <p:nvPr>
            <p:ph type="title"/>
          </p:nvPr>
        </p:nvSpPr>
        <p:spPr>
          <a:xfrm>
            <a:off x="565149" y="1204721"/>
            <a:ext cx="8267296" cy="144655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18"/>
          <p:cNvSpPr txBox="1">
            <a:spLocks noGrp="1"/>
          </p:cNvSpPr>
          <p:nvPr>
            <p:ph type="body" idx="1"/>
          </p:nvPr>
        </p:nvSpPr>
        <p:spPr>
          <a:xfrm rot="5400000">
            <a:off x="3104505" y="152283"/>
            <a:ext cx="3188586" cy="8267296"/>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 name="Google Shape;114;p18"/>
          <p:cNvSpPr txBox="1">
            <a:spLocks noGrp="1"/>
          </p:cNvSpPr>
          <p:nvPr>
            <p:ph type="dt" idx="10"/>
          </p:nvPr>
        </p:nvSpPr>
        <p:spPr>
          <a:xfrm>
            <a:off x="565149" y="5949696"/>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18"/>
          <p:cNvSpPr txBox="1">
            <a:spLocks noGrp="1"/>
          </p:cNvSpPr>
          <p:nvPr>
            <p:ph type="ftr" idx="11"/>
          </p:nvPr>
        </p:nvSpPr>
        <p:spPr>
          <a:xfrm>
            <a:off x="565150" y="543179"/>
            <a:ext cx="4114800" cy="2468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18"/>
          <p:cNvSpPr txBox="1">
            <a:spLocks noGrp="1"/>
          </p:cNvSpPr>
          <p:nvPr>
            <p:ph type="sldNum" idx="12"/>
          </p:nvPr>
        </p:nvSpPr>
        <p:spPr>
          <a:xfrm>
            <a:off x="10813024" y="511175"/>
            <a:ext cx="914400" cy="31089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17" name="Google Shape;117;p18"/>
          <p:cNvSpPr/>
          <p:nvPr/>
        </p:nvSpPr>
        <p:spPr>
          <a:xfrm>
            <a:off x="9881559" y="976630"/>
            <a:ext cx="1336774" cy="120142"/>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18" name="Google Shape;118;p18"/>
          <p:cNvSpPr/>
          <p:nvPr/>
        </p:nvSpPr>
        <p:spPr>
          <a:xfrm>
            <a:off x="11415183" y="5618903"/>
            <a:ext cx="524933" cy="524933"/>
          </a:xfrm>
          <a:prstGeom prst="plus">
            <a:avLst>
              <a:gd name="adj" fmla="val 39516"/>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9"/>
        <p:cNvGrpSpPr/>
        <p:nvPr/>
      </p:nvGrpSpPr>
      <p:grpSpPr>
        <a:xfrm>
          <a:off x="0" y="0"/>
          <a:ext cx="0" cy="0"/>
          <a:chOff x="0" y="0"/>
          <a:chExt cx="0" cy="0"/>
        </a:xfrm>
      </p:grpSpPr>
      <p:sp>
        <p:nvSpPr>
          <p:cNvPr id="120" name="Google Shape;120;p19"/>
          <p:cNvSpPr txBox="1">
            <a:spLocks noGrp="1"/>
          </p:cNvSpPr>
          <p:nvPr>
            <p:ph type="title"/>
          </p:nvPr>
        </p:nvSpPr>
        <p:spPr>
          <a:xfrm rot="5400000">
            <a:off x="7944023" y="2616366"/>
            <a:ext cx="4676648" cy="185336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 name="Google Shape;121;p19"/>
          <p:cNvSpPr txBox="1">
            <a:spLocks noGrp="1"/>
          </p:cNvSpPr>
          <p:nvPr>
            <p:ph type="body" idx="1"/>
          </p:nvPr>
        </p:nvSpPr>
        <p:spPr>
          <a:xfrm rot="5400000">
            <a:off x="2762224" y="-583835"/>
            <a:ext cx="4696934" cy="8274047"/>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 name="Google Shape;122;p19"/>
          <p:cNvSpPr txBox="1">
            <a:spLocks noGrp="1"/>
          </p:cNvSpPr>
          <p:nvPr>
            <p:ph type="dt" idx="10"/>
          </p:nvPr>
        </p:nvSpPr>
        <p:spPr>
          <a:xfrm>
            <a:off x="565149" y="5949696"/>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19"/>
          <p:cNvSpPr txBox="1">
            <a:spLocks noGrp="1"/>
          </p:cNvSpPr>
          <p:nvPr>
            <p:ph type="ftr" idx="11"/>
          </p:nvPr>
        </p:nvSpPr>
        <p:spPr>
          <a:xfrm>
            <a:off x="565150" y="543179"/>
            <a:ext cx="4114800" cy="2468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19"/>
          <p:cNvSpPr txBox="1">
            <a:spLocks noGrp="1"/>
          </p:cNvSpPr>
          <p:nvPr>
            <p:ph type="sldNum" idx="12"/>
          </p:nvPr>
        </p:nvSpPr>
        <p:spPr>
          <a:xfrm>
            <a:off x="10813024" y="511175"/>
            <a:ext cx="914400" cy="31089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25" name="Google Shape;125;p19"/>
          <p:cNvSpPr/>
          <p:nvPr/>
        </p:nvSpPr>
        <p:spPr>
          <a:xfrm>
            <a:off x="9881559" y="976630"/>
            <a:ext cx="1336774" cy="120142"/>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26" name="Google Shape;126;p19"/>
          <p:cNvSpPr/>
          <p:nvPr/>
        </p:nvSpPr>
        <p:spPr>
          <a:xfrm>
            <a:off x="-1" y="1096772"/>
            <a:ext cx="263565" cy="5761228"/>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27" name="Google Shape;127;p19"/>
          <p:cNvSpPr/>
          <p:nvPr/>
        </p:nvSpPr>
        <p:spPr>
          <a:xfrm>
            <a:off x="58248" y="5618903"/>
            <a:ext cx="524933" cy="524933"/>
          </a:xfrm>
          <a:prstGeom prst="plus">
            <a:avLst>
              <a:gd name="adj" fmla="val 39516"/>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Divider 2">
  <p:cSld name="TITLE_3_1">
    <p:bg>
      <p:bgPr>
        <a:solidFill>
          <a:schemeClr val="dk2"/>
        </a:solidFill>
        <a:effectLst/>
      </p:bgPr>
    </p:bg>
    <p:spTree>
      <p:nvGrpSpPr>
        <p:cNvPr id="1" name="Shape 128"/>
        <p:cNvGrpSpPr/>
        <p:nvPr/>
      </p:nvGrpSpPr>
      <p:grpSpPr>
        <a:xfrm>
          <a:off x="0" y="0"/>
          <a:ext cx="0" cy="0"/>
          <a:chOff x="0" y="0"/>
          <a:chExt cx="0" cy="0"/>
        </a:xfrm>
      </p:grpSpPr>
      <p:cxnSp>
        <p:nvCxnSpPr>
          <p:cNvPr id="129" name="Google Shape;129;g3235967faa7_0_632"/>
          <p:cNvCxnSpPr/>
          <p:nvPr/>
        </p:nvCxnSpPr>
        <p:spPr>
          <a:xfrm>
            <a:off x="-23400" y="1284467"/>
            <a:ext cx="5393700" cy="0"/>
          </a:xfrm>
          <a:prstGeom prst="straightConnector1">
            <a:avLst/>
          </a:prstGeom>
          <a:noFill/>
          <a:ln w="9525" cap="flat" cmpd="sng">
            <a:solidFill>
              <a:schemeClr val="lt1"/>
            </a:solidFill>
            <a:prstDash val="solid"/>
            <a:round/>
            <a:headEnd type="none" w="med" len="med"/>
            <a:tailEnd type="none" w="med" len="med"/>
          </a:ln>
        </p:spPr>
      </p:cxnSp>
      <p:sp>
        <p:nvSpPr>
          <p:cNvPr id="130" name="Google Shape;130;g3235967faa7_0_632"/>
          <p:cNvSpPr/>
          <p:nvPr/>
        </p:nvSpPr>
        <p:spPr>
          <a:xfrm>
            <a:off x="2023400" y="2213400"/>
            <a:ext cx="8145300" cy="28377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1" name="Google Shape;131;g3235967faa7_0_632"/>
          <p:cNvSpPr txBox="1">
            <a:spLocks noGrp="1"/>
          </p:cNvSpPr>
          <p:nvPr>
            <p:ph type="title"/>
          </p:nvPr>
        </p:nvSpPr>
        <p:spPr>
          <a:xfrm>
            <a:off x="2213800" y="2417367"/>
            <a:ext cx="7764300" cy="2429700"/>
          </a:xfrm>
          <a:prstGeom prst="rect">
            <a:avLst/>
          </a:prstGeom>
        </p:spPr>
        <p:txBody>
          <a:bodyPr spcFirstLastPara="1" wrap="square" lIns="91425" tIns="45700" rIns="91425" bIns="45700" anchor="ctr" anchorCtr="0">
            <a:normAutofit/>
          </a:bodyPr>
          <a:lstStyle>
            <a:lvl1pPr lvl="0" algn="ctr">
              <a:spcBef>
                <a:spcPts val="0"/>
              </a:spcBef>
              <a:spcAft>
                <a:spcPts val="0"/>
              </a:spcAft>
              <a:buSzPts val="6000"/>
              <a:buNone/>
              <a:defRPr sz="6000"/>
            </a:lvl1pPr>
            <a:lvl2pPr lvl="1">
              <a:spcBef>
                <a:spcPts val="0"/>
              </a:spcBef>
              <a:spcAft>
                <a:spcPts val="0"/>
              </a:spcAft>
              <a:buSzPts val="1400"/>
              <a:buFont typeface="Gill Sans"/>
              <a:buNone/>
              <a:defRPr>
                <a:latin typeface="Gill Sans"/>
                <a:ea typeface="Gill Sans"/>
                <a:cs typeface="Gill Sans"/>
                <a:sym typeface="Gill Sans"/>
              </a:defRPr>
            </a:lvl2pPr>
            <a:lvl3pPr lvl="2">
              <a:spcBef>
                <a:spcPts val="0"/>
              </a:spcBef>
              <a:spcAft>
                <a:spcPts val="0"/>
              </a:spcAft>
              <a:buSzPts val="1400"/>
              <a:buFont typeface="Gill Sans"/>
              <a:buNone/>
              <a:defRPr>
                <a:latin typeface="Gill Sans"/>
                <a:ea typeface="Gill Sans"/>
                <a:cs typeface="Gill Sans"/>
                <a:sym typeface="Gill Sans"/>
              </a:defRPr>
            </a:lvl3pPr>
            <a:lvl4pPr lvl="3">
              <a:spcBef>
                <a:spcPts val="0"/>
              </a:spcBef>
              <a:spcAft>
                <a:spcPts val="0"/>
              </a:spcAft>
              <a:buSzPts val="1400"/>
              <a:buFont typeface="Gill Sans"/>
              <a:buNone/>
              <a:defRPr>
                <a:latin typeface="Gill Sans"/>
                <a:ea typeface="Gill Sans"/>
                <a:cs typeface="Gill Sans"/>
                <a:sym typeface="Gill Sans"/>
              </a:defRPr>
            </a:lvl4pPr>
            <a:lvl5pPr lvl="4">
              <a:spcBef>
                <a:spcPts val="0"/>
              </a:spcBef>
              <a:spcAft>
                <a:spcPts val="0"/>
              </a:spcAft>
              <a:buSzPts val="1400"/>
              <a:buFont typeface="Gill Sans"/>
              <a:buNone/>
              <a:defRPr>
                <a:latin typeface="Gill Sans"/>
                <a:ea typeface="Gill Sans"/>
                <a:cs typeface="Gill Sans"/>
                <a:sym typeface="Gill Sans"/>
              </a:defRPr>
            </a:lvl5pPr>
            <a:lvl6pPr lvl="5">
              <a:spcBef>
                <a:spcPts val="0"/>
              </a:spcBef>
              <a:spcAft>
                <a:spcPts val="0"/>
              </a:spcAft>
              <a:buSzPts val="1400"/>
              <a:buFont typeface="Gill Sans"/>
              <a:buNone/>
              <a:defRPr>
                <a:latin typeface="Gill Sans"/>
                <a:ea typeface="Gill Sans"/>
                <a:cs typeface="Gill Sans"/>
                <a:sym typeface="Gill Sans"/>
              </a:defRPr>
            </a:lvl6pPr>
            <a:lvl7pPr lvl="6">
              <a:spcBef>
                <a:spcPts val="0"/>
              </a:spcBef>
              <a:spcAft>
                <a:spcPts val="0"/>
              </a:spcAft>
              <a:buSzPts val="1400"/>
              <a:buFont typeface="Gill Sans"/>
              <a:buNone/>
              <a:defRPr>
                <a:latin typeface="Gill Sans"/>
                <a:ea typeface="Gill Sans"/>
                <a:cs typeface="Gill Sans"/>
                <a:sym typeface="Gill Sans"/>
              </a:defRPr>
            </a:lvl7pPr>
            <a:lvl8pPr lvl="7">
              <a:spcBef>
                <a:spcPts val="0"/>
              </a:spcBef>
              <a:spcAft>
                <a:spcPts val="0"/>
              </a:spcAft>
              <a:buSzPts val="1400"/>
              <a:buFont typeface="Gill Sans"/>
              <a:buNone/>
              <a:defRPr>
                <a:latin typeface="Gill Sans"/>
                <a:ea typeface="Gill Sans"/>
                <a:cs typeface="Gill Sans"/>
                <a:sym typeface="Gill Sans"/>
              </a:defRPr>
            </a:lvl8pPr>
            <a:lvl9pPr lvl="8">
              <a:spcBef>
                <a:spcPts val="0"/>
              </a:spcBef>
              <a:spcAft>
                <a:spcPts val="0"/>
              </a:spcAft>
              <a:buSzPts val="1400"/>
              <a:buFont typeface="Gill Sans"/>
              <a:buNone/>
              <a:defRPr>
                <a:latin typeface="Gill Sans"/>
                <a:ea typeface="Gill Sans"/>
                <a:cs typeface="Gill Sans"/>
                <a:sym typeface="Gill Sans"/>
              </a:defRPr>
            </a:lvl9pPr>
          </a:lstStyle>
          <a:p>
            <a:endParaRPr/>
          </a:p>
        </p:txBody>
      </p:sp>
      <p:sp>
        <p:nvSpPr>
          <p:cNvPr id="132" name="Google Shape;132;g3235967faa7_0_632"/>
          <p:cNvSpPr/>
          <p:nvPr/>
        </p:nvSpPr>
        <p:spPr>
          <a:xfrm>
            <a:off x="11009600" y="223333"/>
            <a:ext cx="972300" cy="7227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133" name="Google Shape;133;g3235967faa7_0_632"/>
          <p:cNvPicPr preferRelativeResize="0"/>
          <p:nvPr/>
        </p:nvPicPr>
        <p:blipFill rotWithShape="1">
          <a:blip r:embed="rId2">
            <a:alphaModFix/>
          </a:blip>
          <a:srcRect r="66969"/>
          <a:stretch/>
        </p:blipFill>
        <p:spPr>
          <a:xfrm>
            <a:off x="11137000" y="315433"/>
            <a:ext cx="731602" cy="491007"/>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TITLE_2_1">
    <p:spTree>
      <p:nvGrpSpPr>
        <p:cNvPr id="1" name="Shape 134"/>
        <p:cNvGrpSpPr/>
        <p:nvPr/>
      </p:nvGrpSpPr>
      <p:grpSpPr>
        <a:xfrm>
          <a:off x="0" y="0"/>
          <a:ext cx="0" cy="0"/>
          <a:chOff x="0" y="0"/>
          <a:chExt cx="0" cy="0"/>
        </a:xfrm>
      </p:grpSpPr>
      <p:sp>
        <p:nvSpPr>
          <p:cNvPr id="135" name="Google Shape;135;g3235967faa7_0_638"/>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cxnSp>
        <p:nvCxnSpPr>
          <p:cNvPr id="136" name="Google Shape;136;g3235967faa7_0_638"/>
          <p:cNvCxnSpPr/>
          <p:nvPr/>
        </p:nvCxnSpPr>
        <p:spPr>
          <a:xfrm>
            <a:off x="-23400" y="1284467"/>
            <a:ext cx="5393700" cy="0"/>
          </a:xfrm>
          <a:prstGeom prst="straightConnector1">
            <a:avLst/>
          </a:prstGeom>
          <a:noFill/>
          <a:ln w="9525" cap="flat" cmpd="sng">
            <a:solidFill>
              <a:schemeClr val="accent1"/>
            </a:solidFill>
            <a:prstDash val="solid"/>
            <a:round/>
            <a:headEnd type="none" w="med" len="med"/>
            <a:tailEnd type="none" w="med" len="med"/>
          </a:ln>
        </p:spPr>
      </p:cxnSp>
      <p:sp>
        <p:nvSpPr>
          <p:cNvPr id="137" name="Google Shape;137;g3235967faa7_0_638"/>
          <p:cNvSpPr txBox="1">
            <a:spLocks noGrp="1"/>
          </p:cNvSpPr>
          <p:nvPr>
            <p:ph type="title"/>
          </p:nvPr>
        </p:nvSpPr>
        <p:spPr>
          <a:xfrm>
            <a:off x="542233" y="394267"/>
            <a:ext cx="10576500" cy="890400"/>
          </a:xfrm>
          <a:prstGeom prst="rect">
            <a:avLst/>
          </a:prstGeom>
        </p:spPr>
        <p:txBody>
          <a:bodyPr spcFirstLastPara="1" wrap="square" lIns="91425" tIns="45700" rIns="91425" bIns="45700" anchor="ctr" anchorCtr="0">
            <a:normAutofit/>
          </a:bodyPr>
          <a:lstStyle>
            <a:lvl1pPr lvl="0">
              <a:spcBef>
                <a:spcPts val="0"/>
              </a:spcBef>
              <a:spcAft>
                <a:spcPts val="0"/>
              </a:spcAft>
              <a:buSzPts val="3600"/>
              <a:buNone/>
              <a:defRPr sz="3600"/>
            </a:lvl1pPr>
            <a:lvl2pPr lvl="1">
              <a:spcBef>
                <a:spcPts val="0"/>
              </a:spcBef>
              <a:spcAft>
                <a:spcPts val="0"/>
              </a:spcAft>
              <a:buSzPts val="1400"/>
              <a:buNone/>
              <a:defRPr>
                <a:latin typeface="Arial"/>
                <a:ea typeface="Arial"/>
                <a:cs typeface="Arial"/>
                <a:sym typeface="Arial"/>
              </a:defRPr>
            </a:lvl2pPr>
            <a:lvl3pPr lvl="2">
              <a:spcBef>
                <a:spcPts val="0"/>
              </a:spcBef>
              <a:spcAft>
                <a:spcPts val="0"/>
              </a:spcAft>
              <a:buSzPts val="1400"/>
              <a:buNone/>
              <a:defRPr>
                <a:latin typeface="Arial"/>
                <a:ea typeface="Arial"/>
                <a:cs typeface="Arial"/>
                <a:sym typeface="Arial"/>
              </a:defRPr>
            </a:lvl3pPr>
            <a:lvl4pPr lvl="3">
              <a:spcBef>
                <a:spcPts val="0"/>
              </a:spcBef>
              <a:spcAft>
                <a:spcPts val="0"/>
              </a:spcAft>
              <a:buSzPts val="1400"/>
              <a:buNone/>
              <a:defRPr>
                <a:latin typeface="Arial"/>
                <a:ea typeface="Arial"/>
                <a:cs typeface="Arial"/>
                <a:sym typeface="Arial"/>
              </a:defRPr>
            </a:lvl4pPr>
            <a:lvl5pPr lvl="4">
              <a:spcBef>
                <a:spcPts val="0"/>
              </a:spcBef>
              <a:spcAft>
                <a:spcPts val="0"/>
              </a:spcAft>
              <a:buSzPts val="1400"/>
              <a:buNone/>
              <a:defRPr>
                <a:latin typeface="Arial"/>
                <a:ea typeface="Arial"/>
                <a:cs typeface="Arial"/>
                <a:sym typeface="Arial"/>
              </a:defRPr>
            </a:lvl5pPr>
            <a:lvl6pPr lvl="5">
              <a:spcBef>
                <a:spcPts val="0"/>
              </a:spcBef>
              <a:spcAft>
                <a:spcPts val="0"/>
              </a:spcAft>
              <a:buSzPts val="1400"/>
              <a:buNone/>
              <a:defRPr>
                <a:latin typeface="Arial"/>
                <a:ea typeface="Arial"/>
                <a:cs typeface="Arial"/>
                <a:sym typeface="Arial"/>
              </a:defRPr>
            </a:lvl6pPr>
            <a:lvl7pPr lvl="6">
              <a:spcBef>
                <a:spcPts val="0"/>
              </a:spcBef>
              <a:spcAft>
                <a:spcPts val="0"/>
              </a:spcAft>
              <a:buSzPts val="1400"/>
              <a:buNone/>
              <a:defRPr>
                <a:latin typeface="Arial"/>
                <a:ea typeface="Arial"/>
                <a:cs typeface="Arial"/>
                <a:sym typeface="Arial"/>
              </a:defRPr>
            </a:lvl7pPr>
            <a:lvl8pPr lvl="7">
              <a:spcBef>
                <a:spcPts val="0"/>
              </a:spcBef>
              <a:spcAft>
                <a:spcPts val="0"/>
              </a:spcAft>
              <a:buSzPts val="1400"/>
              <a:buNone/>
              <a:defRPr>
                <a:latin typeface="Arial"/>
                <a:ea typeface="Arial"/>
                <a:cs typeface="Arial"/>
                <a:sym typeface="Arial"/>
              </a:defRPr>
            </a:lvl8pPr>
            <a:lvl9pPr lvl="8">
              <a:spcBef>
                <a:spcPts val="0"/>
              </a:spcBef>
              <a:spcAft>
                <a:spcPts val="0"/>
              </a:spcAft>
              <a:buSzPts val="1400"/>
              <a:buNone/>
              <a:defRPr>
                <a:latin typeface="Arial"/>
                <a:ea typeface="Arial"/>
                <a:cs typeface="Arial"/>
                <a:sym typeface="Arial"/>
              </a:defRPr>
            </a:lvl9pPr>
          </a:lstStyle>
          <a:p>
            <a:endParaRPr/>
          </a:p>
        </p:txBody>
      </p:sp>
      <p:sp>
        <p:nvSpPr>
          <p:cNvPr id="138" name="Google Shape;138;g3235967faa7_0_638"/>
          <p:cNvSpPr txBox="1">
            <a:spLocks noGrp="1"/>
          </p:cNvSpPr>
          <p:nvPr>
            <p:ph type="body" idx="1"/>
          </p:nvPr>
        </p:nvSpPr>
        <p:spPr>
          <a:xfrm>
            <a:off x="542233" y="1632600"/>
            <a:ext cx="11148900" cy="4647300"/>
          </a:xfrm>
          <a:prstGeom prst="rect">
            <a:avLst/>
          </a:prstGeom>
        </p:spPr>
        <p:txBody>
          <a:bodyPr spcFirstLastPara="1" wrap="square" lIns="91425" tIns="45700" rIns="91425" bIns="45700" anchor="t" anchorCtr="0">
            <a:normAutofit/>
          </a:bodyPr>
          <a:lstStyle>
            <a:lvl1pPr marL="457200" lvl="0" indent="-349250">
              <a:spcBef>
                <a:spcPts val="1000"/>
              </a:spcBef>
              <a:spcAft>
                <a:spcPts val="0"/>
              </a:spcAft>
              <a:buSzPts val="1900"/>
              <a:buFont typeface="Calibri"/>
              <a:buChar char="–"/>
              <a:defRPr sz="1900">
                <a:latin typeface="Calibri"/>
                <a:ea typeface="Calibri"/>
                <a:cs typeface="Calibri"/>
                <a:sym typeface="Calibri"/>
              </a:defRPr>
            </a:lvl1pPr>
            <a:lvl2pPr marL="914400" lvl="1" indent="-349250">
              <a:spcBef>
                <a:spcPts val="500"/>
              </a:spcBef>
              <a:spcAft>
                <a:spcPts val="0"/>
              </a:spcAft>
              <a:buSzPts val="1900"/>
              <a:buFont typeface="Calibri"/>
              <a:buChar char="–"/>
              <a:defRPr sz="1900">
                <a:latin typeface="Calibri"/>
                <a:ea typeface="Calibri"/>
                <a:cs typeface="Calibri"/>
                <a:sym typeface="Calibri"/>
              </a:defRPr>
            </a:lvl2pPr>
            <a:lvl3pPr marL="1371600" lvl="2" indent="-349250">
              <a:spcBef>
                <a:spcPts val="500"/>
              </a:spcBef>
              <a:spcAft>
                <a:spcPts val="0"/>
              </a:spcAft>
              <a:buSzPts val="1900"/>
              <a:buFont typeface="Calibri"/>
              <a:buChar char="–"/>
              <a:defRPr sz="1900">
                <a:latin typeface="Calibri"/>
                <a:ea typeface="Calibri"/>
                <a:cs typeface="Calibri"/>
                <a:sym typeface="Calibri"/>
              </a:defRPr>
            </a:lvl3pPr>
            <a:lvl4pPr marL="1828800" lvl="3" indent="-349250">
              <a:spcBef>
                <a:spcPts val="500"/>
              </a:spcBef>
              <a:spcAft>
                <a:spcPts val="0"/>
              </a:spcAft>
              <a:buSzPts val="1900"/>
              <a:buFont typeface="Calibri"/>
              <a:buChar char="–"/>
              <a:defRPr sz="1900">
                <a:latin typeface="Calibri"/>
                <a:ea typeface="Calibri"/>
                <a:cs typeface="Calibri"/>
                <a:sym typeface="Calibri"/>
              </a:defRPr>
            </a:lvl4pPr>
            <a:lvl5pPr marL="2286000" lvl="4" indent="-349250">
              <a:spcBef>
                <a:spcPts val="500"/>
              </a:spcBef>
              <a:spcAft>
                <a:spcPts val="0"/>
              </a:spcAft>
              <a:buSzPts val="1900"/>
              <a:buFont typeface="Calibri"/>
              <a:buChar char="–"/>
              <a:defRPr sz="1900">
                <a:latin typeface="Calibri"/>
                <a:ea typeface="Calibri"/>
                <a:cs typeface="Calibri"/>
                <a:sym typeface="Calibri"/>
              </a:defRPr>
            </a:lvl5pPr>
            <a:lvl6pPr marL="2743200" lvl="5" indent="-349250">
              <a:spcBef>
                <a:spcPts val="500"/>
              </a:spcBef>
              <a:spcAft>
                <a:spcPts val="0"/>
              </a:spcAft>
              <a:buSzPts val="1900"/>
              <a:buFont typeface="Calibri"/>
              <a:buChar char="•"/>
              <a:defRPr sz="1900">
                <a:latin typeface="Calibri"/>
                <a:ea typeface="Calibri"/>
                <a:cs typeface="Calibri"/>
                <a:sym typeface="Calibri"/>
              </a:defRPr>
            </a:lvl6pPr>
            <a:lvl7pPr marL="3200400" lvl="6" indent="-349250">
              <a:spcBef>
                <a:spcPts val="500"/>
              </a:spcBef>
              <a:spcAft>
                <a:spcPts val="0"/>
              </a:spcAft>
              <a:buSzPts val="1900"/>
              <a:buFont typeface="Calibri"/>
              <a:buChar char="•"/>
              <a:defRPr sz="1900">
                <a:latin typeface="Calibri"/>
                <a:ea typeface="Calibri"/>
                <a:cs typeface="Calibri"/>
                <a:sym typeface="Calibri"/>
              </a:defRPr>
            </a:lvl7pPr>
            <a:lvl8pPr marL="3657600" lvl="7" indent="-349250">
              <a:spcBef>
                <a:spcPts val="500"/>
              </a:spcBef>
              <a:spcAft>
                <a:spcPts val="0"/>
              </a:spcAft>
              <a:buSzPts val="1900"/>
              <a:buFont typeface="Calibri"/>
              <a:buChar char="•"/>
              <a:defRPr sz="1900">
                <a:latin typeface="Calibri"/>
                <a:ea typeface="Calibri"/>
                <a:cs typeface="Calibri"/>
                <a:sym typeface="Calibri"/>
              </a:defRPr>
            </a:lvl8pPr>
            <a:lvl9pPr marL="4114800" lvl="8" indent="-349250">
              <a:spcBef>
                <a:spcPts val="500"/>
              </a:spcBef>
              <a:spcAft>
                <a:spcPts val="0"/>
              </a:spcAft>
              <a:buSzPts val="1900"/>
              <a:buFont typeface="Calibri"/>
              <a:buChar char="•"/>
              <a:defRPr sz="1900">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43"/>
        <p:cNvGrpSpPr/>
        <p:nvPr/>
      </p:nvGrpSpPr>
      <p:grpSpPr>
        <a:xfrm>
          <a:off x="0" y="0"/>
          <a:ext cx="0" cy="0"/>
          <a:chOff x="0" y="0"/>
          <a:chExt cx="0" cy="0"/>
        </a:xfrm>
      </p:grpSpPr>
      <p:pic>
        <p:nvPicPr>
          <p:cNvPr id="144" name="Google Shape;144;p21" descr="Cover Triangle Pattern"/>
          <p:cNvPicPr preferRelativeResize="0"/>
          <p:nvPr/>
        </p:nvPicPr>
        <p:blipFill rotWithShape="1">
          <a:blip r:embed="rId2">
            <a:alphaModFix/>
          </a:blip>
          <a:srcRect/>
          <a:stretch/>
        </p:blipFill>
        <p:spPr>
          <a:xfrm>
            <a:off x="3090419" y="0"/>
            <a:ext cx="9105969" cy="3749965"/>
          </a:xfrm>
          <a:prstGeom prst="rect">
            <a:avLst/>
          </a:prstGeom>
          <a:noFill/>
          <a:ln>
            <a:noFill/>
          </a:ln>
        </p:spPr>
      </p:pic>
      <p:sp>
        <p:nvSpPr>
          <p:cNvPr id="145" name="Google Shape;145;p21"/>
          <p:cNvSpPr txBox="1">
            <a:spLocks noGrp="1"/>
          </p:cNvSpPr>
          <p:nvPr>
            <p:ph type="title"/>
          </p:nvPr>
        </p:nvSpPr>
        <p:spPr>
          <a:xfrm>
            <a:off x="1251732" y="3929983"/>
            <a:ext cx="9719600" cy="7544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0"/>
              </a:spcBef>
              <a:spcAft>
                <a:spcPts val="0"/>
              </a:spcAft>
              <a:buClr>
                <a:srgbClr val="003764"/>
              </a:buClr>
              <a:buSzPts val="2700"/>
              <a:buFont typeface="Libre Franklin Medium"/>
              <a:buNone/>
              <a:defRPr sz="3600" b="0" i="0" u="none" strike="noStrike" cap="none">
                <a:solidFill>
                  <a:srgbClr val="003764"/>
                </a:solidFill>
                <a:latin typeface="Libre Franklin Medium"/>
                <a:ea typeface="Libre Franklin Medium"/>
                <a:cs typeface="Libre Franklin Medium"/>
                <a:sym typeface="Libre Franklin Medium"/>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sp>
        <p:nvSpPr>
          <p:cNvPr id="146" name="Google Shape;146;p21"/>
          <p:cNvSpPr txBox="1">
            <a:spLocks noGrp="1"/>
          </p:cNvSpPr>
          <p:nvPr>
            <p:ph type="body" idx="1"/>
          </p:nvPr>
        </p:nvSpPr>
        <p:spPr>
          <a:xfrm>
            <a:off x="1264028" y="4684585"/>
            <a:ext cx="9707200" cy="432400"/>
          </a:xfrm>
          <a:prstGeom prst="rect">
            <a:avLst/>
          </a:prstGeom>
          <a:noFill/>
          <a:ln>
            <a:noFill/>
          </a:ln>
        </p:spPr>
        <p:txBody>
          <a:bodyPr spcFirstLastPara="1" wrap="square" lIns="68575" tIns="34275" rIns="68575" bIns="34275" anchor="t" anchorCtr="0">
            <a:noAutofit/>
          </a:bodyPr>
          <a:lstStyle>
            <a:lvl1pPr marL="609585" marR="0" lvl="0" indent="-423323" algn="l">
              <a:lnSpc>
                <a:spcPct val="90000"/>
              </a:lnSpc>
              <a:spcBef>
                <a:spcPts val="800"/>
              </a:spcBef>
              <a:spcAft>
                <a:spcPts val="0"/>
              </a:spcAft>
              <a:buClr>
                <a:schemeClr val="dk1"/>
              </a:buClr>
              <a:buSzPts val="1400"/>
              <a:buFont typeface="Arial"/>
              <a:buChar char="•"/>
              <a:defRPr sz="1867" i="1">
                <a:solidFill>
                  <a:schemeClr val="dk1"/>
                </a:solidFill>
                <a:latin typeface="Libre Franklin Medium"/>
                <a:ea typeface="Libre Franklin Medium"/>
                <a:cs typeface="Libre Franklin Medium"/>
                <a:sym typeface="Libre Franklin Medium"/>
              </a:defRPr>
            </a:lvl1pPr>
            <a:lvl2pPr marL="1219170" marR="0" lvl="1" indent="-423323" algn="l">
              <a:lnSpc>
                <a:spcPct val="90000"/>
              </a:lnSpc>
              <a:spcBef>
                <a:spcPts val="400"/>
              </a:spcBef>
              <a:spcAft>
                <a:spcPts val="0"/>
              </a:spcAft>
              <a:buClr>
                <a:schemeClr val="dk1"/>
              </a:buClr>
              <a:buSzPts val="1400"/>
              <a:buFont typeface="Arial"/>
              <a:buChar char="•"/>
              <a:defRPr sz="1867" b="0" i="0" u="none" strike="noStrike" cap="none">
                <a:solidFill>
                  <a:schemeClr val="dk1"/>
                </a:solidFill>
                <a:latin typeface="Libre Franklin"/>
                <a:ea typeface="Libre Franklin"/>
                <a:cs typeface="Libre Franklin"/>
                <a:sym typeface="Libre Franklin"/>
              </a:defRPr>
            </a:lvl2pPr>
            <a:lvl3pPr marL="1828754" marR="0" lvl="2" indent="-397923" algn="l">
              <a:lnSpc>
                <a:spcPct val="90000"/>
              </a:lnSpc>
              <a:spcBef>
                <a:spcPts val="400"/>
              </a:spcBef>
              <a:spcAft>
                <a:spcPts val="0"/>
              </a:spcAft>
              <a:buClr>
                <a:schemeClr val="dk1"/>
              </a:buClr>
              <a:buSzPts val="1100"/>
              <a:buFont typeface="Arial"/>
              <a:buChar char="•"/>
              <a:defRPr sz="1467" b="0" i="0" u="none" strike="noStrike" cap="none">
                <a:solidFill>
                  <a:schemeClr val="dk1"/>
                </a:solidFill>
                <a:latin typeface="Libre Franklin"/>
                <a:ea typeface="Libre Franklin"/>
                <a:cs typeface="Libre Franklin"/>
                <a:sym typeface="Libre Franklin"/>
              </a:defRPr>
            </a:lvl3pPr>
            <a:lvl4pPr marL="2438339" marR="0" lvl="3" indent="-389457" algn="l">
              <a:lnSpc>
                <a:spcPct val="90000"/>
              </a:lnSpc>
              <a:spcBef>
                <a:spcPts val="400"/>
              </a:spcBef>
              <a:spcAft>
                <a:spcPts val="0"/>
              </a:spcAft>
              <a:buClr>
                <a:schemeClr val="dk1"/>
              </a:buClr>
              <a:buSzPts val="1000"/>
              <a:buFont typeface="Arial"/>
              <a:buChar char="•"/>
              <a:defRPr sz="1333" b="0" i="0" u="none" strike="noStrike" cap="none">
                <a:solidFill>
                  <a:schemeClr val="dk1"/>
                </a:solidFill>
                <a:latin typeface="Libre Franklin"/>
                <a:ea typeface="Libre Franklin"/>
                <a:cs typeface="Libre Franklin"/>
                <a:sym typeface="Libre Franklin"/>
              </a:defRPr>
            </a:lvl4pPr>
            <a:lvl5pPr marL="3047924" marR="0" lvl="4" indent="-389457" algn="l">
              <a:lnSpc>
                <a:spcPct val="90000"/>
              </a:lnSpc>
              <a:spcBef>
                <a:spcPts val="400"/>
              </a:spcBef>
              <a:spcAft>
                <a:spcPts val="0"/>
              </a:spcAft>
              <a:buClr>
                <a:schemeClr val="dk1"/>
              </a:buClr>
              <a:buSzPts val="1000"/>
              <a:buFont typeface="Arial"/>
              <a:buChar char="•"/>
              <a:defRPr sz="1333" b="0" i="0" u="none" strike="noStrike" cap="none">
                <a:solidFill>
                  <a:schemeClr val="dk1"/>
                </a:solidFill>
                <a:latin typeface="Libre Franklin"/>
                <a:ea typeface="Libre Franklin"/>
                <a:cs typeface="Libre Franklin"/>
                <a:sym typeface="Libre Franklin"/>
              </a:defRPr>
            </a:lvl5pPr>
            <a:lvl6pPr marL="3657509" marR="0" lvl="5" indent="-389457" algn="l">
              <a:lnSpc>
                <a:spcPct val="90000"/>
              </a:lnSpc>
              <a:spcBef>
                <a:spcPts val="400"/>
              </a:spcBef>
              <a:spcAft>
                <a:spcPts val="0"/>
              </a:spcAft>
              <a:buClr>
                <a:schemeClr val="dk1"/>
              </a:buClr>
              <a:buSzPts val="1000"/>
              <a:buFont typeface="Arial"/>
              <a:buChar char="•"/>
              <a:defRPr sz="1333" b="0" i="0" u="none" strike="noStrike" cap="none">
                <a:solidFill>
                  <a:schemeClr val="dk1"/>
                </a:solidFill>
                <a:latin typeface="Libre Franklin"/>
                <a:ea typeface="Libre Franklin"/>
                <a:cs typeface="Libre Franklin"/>
                <a:sym typeface="Libre Franklin"/>
              </a:defRPr>
            </a:lvl6pPr>
            <a:lvl7pPr marL="4267093" marR="0" lvl="6" indent="-389457" algn="l">
              <a:lnSpc>
                <a:spcPct val="90000"/>
              </a:lnSpc>
              <a:spcBef>
                <a:spcPts val="400"/>
              </a:spcBef>
              <a:spcAft>
                <a:spcPts val="0"/>
              </a:spcAft>
              <a:buClr>
                <a:schemeClr val="dk1"/>
              </a:buClr>
              <a:buSzPts val="1000"/>
              <a:buFont typeface="Arial"/>
              <a:buChar char="•"/>
              <a:defRPr sz="1333" b="0" i="0" u="none" strike="noStrike" cap="none">
                <a:solidFill>
                  <a:schemeClr val="dk1"/>
                </a:solidFill>
                <a:latin typeface="Libre Franklin"/>
                <a:ea typeface="Libre Franklin"/>
                <a:cs typeface="Libre Franklin"/>
                <a:sym typeface="Libre Franklin"/>
              </a:defRPr>
            </a:lvl7pPr>
            <a:lvl8pPr marL="4876678" marR="0" lvl="7" indent="-389457" algn="l">
              <a:lnSpc>
                <a:spcPct val="90000"/>
              </a:lnSpc>
              <a:spcBef>
                <a:spcPts val="400"/>
              </a:spcBef>
              <a:spcAft>
                <a:spcPts val="0"/>
              </a:spcAft>
              <a:buClr>
                <a:schemeClr val="dk1"/>
              </a:buClr>
              <a:buSzPts val="1000"/>
              <a:buFont typeface="Arial"/>
              <a:buChar char="•"/>
              <a:defRPr sz="1333" b="0" i="0" u="none" strike="noStrike" cap="none">
                <a:solidFill>
                  <a:schemeClr val="dk1"/>
                </a:solidFill>
                <a:latin typeface="Libre Franklin"/>
                <a:ea typeface="Libre Franklin"/>
                <a:cs typeface="Libre Franklin"/>
                <a:sym typeface="Libre Franklin"/>
              </a:defRPr>
            </a:lvl8pPr>
            <a:lvl9pPr marL="5486263" marR="0" lvl="8" indent="-389457" algn="l">
              <a:lnSpc>
                <a:spcPct val="90000"/>
              </a:lnSpc>
              <a:spcBef>
                <a:spcPts val="400"/>
              </a:spcBef>
              <a:spcAft>
                <a:spcPts val="0"/>
              </a:spcAft>
              <a:buClr>
                <a:schemeClr val="dk1"/>
              </a:buClr>
              <a:buSzPts val="1000"/>
              <a:buFont typeface="Arial"/>
              <a:buChar char="•"/>
              <a:defRPr sz="1333" b="0" i="0" u="none" strike="noStrike" cap="none">
                <a:solidFill>
                  <a:schemeClr val="dk1"/>
                </a:solidFill>
                <a:latin typeface="Libre Franklin"/>
                <a:ea typeface="Libre Franklin"/>
                <a:cs typeface="Libre Franklin"/>
                <a:sym typeface="Libre Franklin"/>
              </a:defRPr>
            </a:lvl9pPr>
          </a:lstStyle>
          <a:p>
            <a:endParaRPr/>
          </a:p>
        </p:txBody>
      </p:sp>
      <p:sp>
        <p:nvSpPr>
          <p:cNvPr id="147" name="Google Shape;147;p21"/>
          <p:cNvSpPr txBox="1">
            <a:spLocks noGrp="1"/>
          </p:cNvSpPr>
          <p:nvPr>
            <p:ph type="body" idx="2"/>
          </p:nvPr>
        </p:nvSpPr>
        <p:spPr>
          <a:xfrm>
            <a:off x="1264027" y="5704117"/>
            <a:ext cx="7284800" cy="881600"/>
          </a:xfrm>
          <a:prstGeom prst="rect">
            <a:avLst/>
          </a:prstGeom>
          <a:noFill/>
          <a:ln>
            <a:noFill/>
          </a:ln>
        </p:spPr>
        <p:txBody>
          <a:bodyPr spcFirstLastPara="1" wrap="square" lIns="68575" tIns="34275" rIns="68575" bIns="34275" anchor="t" anchorCtr="0">
            <a:noAutofit/>
          </a:bodyPr>
          <a:lstStyle>
            <a:lvl1pPr marL="609585" marR="0" lvl="0" indent="-389457" algn="l">
              <a:lnSpc>
                <a:spcPct val="90000"/>
              </a:lnSpc>
              <a:spcBef>
                <a:spcPts val="800"/>
              </a:spcBef>
              <a:spcAft>
                <a:spcPts val="0"/>
              </a:spcAft>
              <a:buClr>
                <a:schemeClr val="dk1"/>
              </a:buClr>
              <a:buSzPts val="1000"/>
              <a:buFont typeface="Arial"/>
              <a:buChar char="•"/>
              <a:defRPr sz="1333" b="0" i="0">
                <a:solidFill>
                  <a:schemeClr val="dk1"/>
                </a:solidFill>
                <a:latin typeface="Libre Franklin Medium"/>
                <a:ea typeface="Libre Franklin Medium"/>
                <a:cs typeface="Libre Franklin Medium"/>
                <a:sym typeface="Libre Franklin Medium"/>
              </a:defRPr>
            </a:lvl1pPr>
            <a:lvl2pPr marL="1219170" marR="0" lvl="1" indent="-423323" algn="l">
              <a:lnSpc>
                <a:spcPct val="90000"/>
              </a:lnSpc>
              <a:spcBef>
                <a:spcPts val="400"/>
              </a:spcBef>
              <a:spcAft>
                <a:spcPts val="0"/>
              </a:spcAft>
              <a:buClr>
                <a:schemeClr val="dk1"/>
              </a:buClr>
              <a:buSzPts val="1400"/>
              <a:buFont typeface="Arial"/>
              <a:buChar char="•"/>
              <a:defRPr sz="1867" b="0" i="0" u="none" strike="noStrike" cap="none">
                <a:solidFill>
                  <a:schemeClr val="dk1"/>
                </a:solidFill>
                <a:latin typeface="Libre Franklin"/>
                <a:ea typeface="Libre Franklin"/>
                <a:cs typeface="Libre Franklin"/>
                <a:sym typeface="Libre Franklin"/>
              </a:defRPr>
            </a:lvl2pPr>
            <a:lvl3pPr marL="1828754" marR="0" lvl="2" indent="-397923" algn="l">
              <a:lnSpc>
                <a:spcPct val="90000"/>
              </a:lnSpc>
              <a:spcBef>
                <a:spcPts val="400"/>
              </a:spcBef>
              <a:spcAft>
                <a:spcPts val="0"/>
              </a:spcAft>
              <a:buClr>
                <a:schemeClr val="dk1"/>
              </a:buClr>
              <a:buSzPts val="1100"/>
              <a:buFont typeface="Arial"/>
              <a:buChar char="•"/>
              <a:defRPr sz="1467" b="0" i="0" u="none" strike="noStrike" cap="none">
                <a:solidFill>
                  <a:schemeClr val="dk1"/>
                </a:solidFill>
                <a:latin typeface="Libre Franklin"/>
                <a:ea typeface="Libre Franklin"/>
                <a:cs typeface="Libre Franklin"/>
                <a:sym typeface="Libre Franklin"/>
              </a:defRPr>
            </a:lvl3pPr>
            <a:lvl4pPr marL="2438339" marR="0" lvl="3" indent="-389457" algn="l">
              <a:lnSpc>
                <a:spcPct val="90000"/>
              </a:lnSpc>
              <a:spcBef>
                <a:spcPts val="400"/>
              </a:spcBef>
              <a:spcAft>
                <a:spcPts val="0"/>
              </a:spcAft>
              <a:buClr>
                <a:schemeClr val="dk1"/>
              </a:buClr>
              <a:buSzPts val="1000"/>
              <a:buFont typeface="Arial"/>
              <a:buChar char="•"/>
              <a:defRPr sz="1333" b="0" i="0" u="none" strike="noStrike" cap="none">
                <a:solidFill>
                  <a:schemeClr val="dk1"/>
                </a:solidFill>
                <a:latin typeface="Libre Franklin"/>
                <a:ea typeface="Libre Franklin"/>
                <a:cs typeface="Libre Franklin"/>
                <a:sym typeface="Libre Franklin"/>
              </a:defRPr>
            </a:lvl4pPr>
            <a:lvl5pPr marL="3047924" marR="0" lvl="4" indent="-389457" algn="l">
              <a:lnSpc>
                <a:spcPct val="90000"/>
              </a:lnSpc>
              <a:spcBef>
                <a:spcPts val="400"/>
              </a:spcBef>
              <a:spcAft>
                <a:spcPts val="0"/>
              </a:spcAft>
              <a:buClr>
                <a:schemeClr val="dk1"/>
              </a:buClr>
              <a:buSzPts val="1000"/>
              <a:buFont typeface="Arial"/>
              <a:buChar char="•"/>
              <a:defRPr sz="1333" b="0" i="0" u="none" strike="noStrike" cap="none">
                <a:solidFill>
                  <a:schemeClr val="dk1"/>
                </a:solidFill>
                <a:latin typeface="Libre Franklin"/>
                <a:ea typeface="Libre Franklin"/>
                <a:cs typeface="Libre Franklin"/>
                <a:sym typeface="Libre Franklin"/>
              </a:defRPr>
            </a:lvl5pPr>
            <a:lvl6pPr marL="3657509" marR="0" lvl="5" indent="-389457" algn="l">
              <a:lnSpc>
                <a:spcPct val="90000"/>
              </a:lnSpc>
              <a:spcBef>
                <a:spcPts val="400"/>
              </a:spcBef>
              <a:spcAft>
                <a:spcPts val="0"/>
              </a:spcAft>
              <a:buClr>
                <a:schemeClr val="dk1"/>
              </a:buClr>
              <a:buSzPts val="1000"/>
              <a:buFont typeface="Arial"/>
              <a:buChar char="•"/>
              <a:defRPr sz="1333" b="0" i="0" u="none" strike="noStrike" cap="none">
                <a:solidFill>
                  <a:schemeClr val="dk1"/>
                </a:solidFill>
                <a:latin typeface="Libre Franklin"/>
                <a:ea typeface="Libre Franklin"/>
                <a:cs typeface="Libre Franklin"/>
                <a:sym typeface="Libre Franklin"/>
              </a:defRPr>
            </a:lvl6pPr>
            <a:lvl7pPr marL="4267093" marR="0" lvl="6" indent="-389457" algn="l">
              <a:lnSpc>
                <a:spcPct val="90000"/>
              </a:lnSpc>
              <a:spcBef>
                <a:spcPts val="400"/>
              </a:spcBef>
              <a:spcAft>
                <a:spcPts val="0"/>
              </a:spcAft>
              <a:buClr>
                <a:schemeClr val="dk1"/>
              </a:buClr>
              <a:buSzPts val="1000"/>
              <a:buFont typeface="Arial"/>
              <a:buChar char="•"/>
              <a:defRPr sz="1333" b="0" i="0" u="none" strike="noStrike" cap="none">
                <a:solidFill>
                  <a:schemeClr val="dk1"/>
                </a:solidFill>
                <a:latin typeface="Libre Franklin"/>
                <a:ea typeface="Libre Franklin"/>
                <a:cs typeface="Libre Franklin"/>
                <a:sym typeface="Libre Franklin"/>
              </a:defRPr>
            </a:lvl7pPr>
            <a:lvl8pPr marL="4876678" marR="0" lvl="7" indent="-389457" algn="l">
              <a:lnSpc>
                <a:spcPct val="90000"/>
              </a:lnSpc>
              <a:spcBef>
                <a:spcPts val="400"/>
              </a:spcBef>
              <a:spcAft>
                <a:spcPts val="0"/>
              </a:spcAft>
              <a:buClr>
                <a:schemeClr val="dk1"/>
              </a:buClr>
              <a:buSzPts val="1000"/>
              <a:buFont typeface="Arial"/>
              <a:buChar char="•"/>
              <a:defRPr sz="1333" b="0" i="0" u="none" strike="noStrike" cap="none">
                <a:solidFill>
                  <a:schemeClr val="dk1"/>
                </a:solidFill>
                <a:latin typeface="Libre Franklin"/>
                <a:ea typeface="Libre Franklin"/>
                <a:cs typeface="Libre Franklin"/>
                <a:sym typeface="Libre Franklin"/>
              </a:defRPr>
            </a:lvl8pPr>
            <a:lvl9pPr marL="5486263" marR="0" lvl="8" indent="-389457" algn="l">
              <a:lnSpc>
                <a:spcPct val="90000"/>
              </a:lnSpc>
              <a:spcBef>
                <a:spcPts val="400"/>
              </a:spcBef>
              <a:spcAft>
                <a:spcPts val="0"/>
              </a:spcAft>
              <a:buClr>
                <a:schemeClr val="dk1"/>
              </a:buClr>
              <a:buSzPts val="1000"/>
              <a:buFont typeface="Arial"/>
              <a:buChar char="•"/>
              <a:defRPr sz="1333" b="0" i="0" u="none" strike="noStrike" cap="none">
                <a:solidFill>
                  <a:schemeClr val="dk1"/>
                </a:solidFill>
                <a:latin typeface="Libre Franklin"/>
                <a:ea typeface="Libre Franklin"/>
                <a:cs typeface="Libre Franklin"/>
                <a:sym typeface="Libre Franklin"/>
              </a:defRPr>
            </a:lvl9pPr>
          </a:lstStyle>
          <a:p>
            <a:endParaRPr/>
          </a:p>
        </p:txBody>
      </p:sp>
    </p:spTree>
    <p:extLst>
      <p:ext uri="{BB962C8B-B14F-4D97-AF65-F5344CB8AC3E}">
        <p14:creationId xmlns:p14="http://schemas.microsoft.com/office/powerpoint/2010/main" val="20790484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0"/>
        <p:cNvGrpSpPr/>
        <p:nvPr/>
      </p:nvGrpSpPr>
      <p:grpSpPr>
        <a:xfrm>
          <a:off x="0" y="0"/>
          <a:ext cx="0" cy="0"/>
          <a:chOff x="0" y="0"/>
          <a:chExt cx="0" cy="0"/>
        </a:xfrm>
      </p:grpSpPr>
      <p:pic>
        <p:nvPicPr>
          <p:cNvPr id="21" name="Google Shape;21;p4" descr="Community and Technical Colleges. Washington State Board."/>
          <p:cNvPicPr preferRelativeResize="0"/>
          <p:nvPr/>
        </p:nvPicPr>
        <p:blipFill rotWithShape="1">
          <a:blip r:embed="rId2">
            <a:alphaModFix/>
          </a:blip>
          <a:srcRect t="12671"/>
          <a:stretch/>
        </p:blipFill>
        <p:spPr>
          <a:xfrm>
            <a:off x="140396" y="154006"/>
            <a:ext cx="4381861" cy="1231537"/>
          </a:xfrm>
          <a:prstGeom prst="rect">
            <a:avLst/>
          </a:prstGeom>
          <a:noFill/>
          <a:ln>
            <a:noFill/>
          </a:ln>
        </p:spPr>
      </p:pic>
      <p:pic>
        <p:nvPicPr>
          <p:cNvPr id="22" name="Google Shape;22;p4"/>
          <p:cNvPicPr preferRelativeResize="0"/>
          <p:nvPr/>
        </p:nvPicPr>
        <p:blipFill rotWithShape="1">
          <a:blip r:embed="rId3">
            <a:alphaModFix/>
          </a:blip>
          <a:srcRect t="42266"/>
          <a:stretch/>
        </p:blipFill>
        <p:spPr>
          <a:xfrm>
            <a:off x="6768392" y="2"/>
            <a:ext cx="5423605" cy="1481791"/>
          </a:xfrm>
          <a:prstGeom prst="rect">
            <a:avLst/>
          </a:prstGeom>
          <a:noFill/>
          <a:ln>
            <a:noFill/>
          </a:ln>
        </p:spPr>
      </p:pic>
      <p:sp>
        <p:nvSpPr>
          <p:cNvPr id="23" name="Google Shape;23;p4"/>
          <p:cNvSpPr txBox="1">
            <a:spLocks noGrp="1"/>
          </p:cNvSpPr>
          <p:nvPr>
            <p:ph type="title"/>
          </p:nvPr>
        </p:nvSpPr>
        <p:spPr>
          <a:xfrm>
            <a:off x="628651" y="1481791"/>
            <a:ext cx="10960400" cy="4892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0"/>
              </a:spcBef>
              <a:spcAft>
                <a:spcPts val="0"/>
              </a:spcAft>
              <a:buClr>
                <a:srgbClr val="003764"/>
              </a:buClr>
              <a:buSzPts val="2700"/>
              <a:buFont typeface="Libre Franklin Medium"/>
              <a:buNone/>
              <a:defRPr sz="3600" b="0" i="0" u="none" strike="noStrike" cap="none">
                <a:solidFill>
                  <a:srgbClr val="003764"/>
                </a:solidFill>
                <a:latin typeface="Libre Franklin Medium"/>
                <a:ea typeface="Libre Franklin Medium"/>
                <a:cs typeface="Libre Franklin Medium"/>
                <a:sym typeface="Libre Franklin Medium"/>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sp>
        <p:nvSpPr>
          <p:cNvPr id="24" name="Google Shape;24;p4"/>
          <p:cNvSpPr txBox="1">
            <a:spLocks noGrp="1"/>
          </p:cNvSpPr>
          <p:nvPr>
            <p:ph type="body" idx="1"/>
          </p:nvPr>
        </p:nvSpPr>
        <p:spPr>
          <a:xfrm>
            <a:off x="628651" y="2098675"/>
            <a:ext cx="10960400" cy="4592800"/>
          </a:xfrm>
          <a:prstGeom prst="rect">
            <a:avLst/>
          </a:prstGeom>
          <a:noFill/>
          <a:ln>
            <a:noFill/>
          </a:ln>
        </p:spPr>
        <p:txBody>
          <a:bodyPr spcFirstLastPara="1" wrap="square" lIns="68575" tIns="34275" rIns="68575" bIns="34275" anchor="t" anchorCtr="0">
            <a:noAutofit/>
          </a:bodyPr>
          <a:lstStyle>
            <a:lvl1pPr marL="609585" marR="0" lvl="0" indent="-457189" algn="l">
              <a:lnSpc>
                <a:spcPct val="90000"/>
              </a:lnSpc>
              <a:spcBef>
                <a:spcPts val="800"/>
              </a:spcBef>
              <a:spcAft>
                <a:spcPts val="0"/>
              </a:spcAft>
              <a:buClr>
                <a:srgbClr val="003764"/>
              </a:buClr>
              <a:buSzPts val="1800"/>
              <a:buFont typeface="Arial"/>
              <a:buChar char="•"/>
              <a:defRPr sz="2400">
                <a:solidFill>
                  <a:srgbClr val="003764"/>
                </a:solidFill>
                <a:latin typeface="Libre Franklin"/>
                <a:ea typeface="Libre Franklin"/>
                <a:cs typeface="Libre Franklin"/>
                <a:sym typeface="Libre Franklin"/>
              </a:defRPr>
            </a:lvl1pPr>
            <a:lvl2pPr marL="1219170" marR="0" lvl="1" indent="-431789" algn="l">
              <a:lnSpc>
                <a:spcPct val="90000"/>
              </a:lnSpc>
              <a:spcBef>
                <a:spcPts val="400"/>
              </a:spcBef>
              <a:spcAft>
                <a:spcPts val="0"/>
              </a:spcAft>
              <a:buClr>
                <a:srgbClr val="3E576B"/>
              </a:buClr>
              <a:buSzPts val="1500"/>
              <a:buFont typeface="Arial"/>
              <a:buChar char="•"/>
              <a:defRPr sz="2000" b="0" i="0" u="none" strike="noStrike" cap="none">
                <a:solidFill>
                  <a:srgbClr val="003764"/>
                </a:solidFill>
                <a:latin typeface="Libre Franklin"/>
                <a:ea typeface="Libre Franklin"/>
                <a:cs typeface="Libre Franklin"/>
                <a:sym typeface="Libre Franklin"/>
              </a:defRPr>
            </a:lvl2pPr>
            <a:lvl3pPr marL="1828754" marR="0" lvl="2" indent="-406390" algn="l">
              <a:lnSpc>
                <a:spcPct val="90000"/>
              </a:lnSpc>
              <a:spcBef>
                <a:spcPts val="400"/>
              </a:spcBef>
              <a:spcAft>
                <a:spcPts val="0"/>
              </a:spcAft>
              <a:buClr>
                <a:srgbClr val="003764"/>
              </a:buClr>
              <a:buSzPts val="1200"/>
              <a:buFont typeface="Arial"/>
              <a:buChar char="•"/>
              <a:defRPr sz="1600" b="0" i="0" u="none" strike="noStrike" cap="none">
                <a:solidFill>
                  <a:srgbClr val="003764"/>
                </a:solidFill>
                <a:latin typeface="Libre Franklin"/>
                <a:ea typeface="Libre Franklin"/>
                <a:cs typeface="Libre Franklin"/>
                <a:sym typeface="Libre Franklin"/>
              </a:defRPr>
            </a:lvl3pPr>
            <a:lvl4pPr marL="2438339" marR="0" lvl="3" indent="-380990" algn="l">
              <a:lnSpc>
                <a:spcPct val="90000"/>
              </a:lnSpc>
              <a:spcBef>
                <a:spcPts val="400"/>
              </a:spcBef>
              <a:spcAft>
                <a:spcPts val="0"/>
              </a:spcAft>
              <a:buClr>
                <a:srgbClr val="003764"/>
              </a:buClr>
              <a:buSzPts val="900"/>
              <a:buFont typeface="Arial"/>
              <a:buChar char="•"/>
              <a:defRPr sz="1200" b="0" i="0" u="none" strike="noStrike" cap="none">
                <a:solidFill>
                  <a:srgbClr val="003764"/>
                </a:solidFill>
                <a:latin typeface="Libre Franklin"/>
                <a:ea typeface="Libre Franklin"/>
                <a:cs typeface="Libre Franklin"/>
                <a:sym typeface="Libre Franklin"/>
              </a:defRPr>
            </a:lvl4pPr>
            <a:lvl5pPr marL="3047924" marR="0" lvl="4" indent="-380990" algn="l">
              <a:lnSpc>
                <a:spcPct val="90000"/>
              </a:lnSpc>
              <a:spcBef>
                <a:spcPts val="400"/>
              </a:spcBef>
              <a:spcAft>
                <a:spcPts val="0"/>
              </a:spcAft>
              <a:buClr>
                <a:srgbClr val="003764"/>
              </a:buClr>
              <a:buSzPts val="900"/>
              <a:buFont typeface="Arial"/>
              <a:buChar char="•"/>
              <a:defRPr sz="1200" b="0" i="0" u="none" strike="noStrike" cap="none">
                <a:solidFill>
                  <a:srgbClr val="003764"/>
                </a:solidFill>
                <a:latin typeface="Libre Franklin"/>
                <a:ea typeface="Libre Franklin"/>
                <a:cs typeface="Libre Franklin"/>
                <a:sym typeface="Libre Franklin"/>
              </a:defRPr>
            </a:lvl5pPr>
            <a:lvl6pPr marL="3657509" marR="0" lvl="5" indent="-389457" algn="l">
              <a:lnSpc>
                <a:spcPct val="90000"/>
              </a:lnSpc>
              <a:spcBef>
                <a:spcPts val="400"/>
              </a:spcBef>
              <a:spcAft>
                <a:spcPts val="0"/>
              </a:spcAft>
              <a:buClr>
                <a:schemeClr val="dk1"/>
              </a:buClr>
              <a:buSzPts val="1000"/>
              <a:buFont typeface="Arial"/>
              <a:buChar char="•"/>
              <a:defRPr sz="1333" b="0" i="0" u="none" strike="noStrike" cap="none">
                <a:solidFill>
                  <a:schemeClr val="dk1"/>
                </a:solidFill>
                <a:latin typeface="Libre Franklin"/>
                <a:ea typeface="Libre Franklin"/>
                <a:cs typeface="Libre Franklin"/>
                <a:sym typeface="Libre Franklin"/>
              </a:defRPr>
            </a:lvl6pPr>
            <a:lvl7pPr marL="4267093" marR="0" lvl="6" indent="-389457" algn="l">
              <a:lnSpc>
                <a:spcPct val="90000"/>
              </a:lnSpc>
              <a:spcBef>
                <a:spcPts val="400"/>
              </a:spcBef>
              <a:spcAft>
                <a:spcPts val="0"/>
              </a:spcAft>
              <a:buClr>
                <a:schemeClr val="dk1"/>
              </a:buClr>
              <a:buSzPts val="1000"/>
              <a:buFont typeface="Arial"/>
              <a:buChar char="•"/>
              <a:defRPr sz="1333" b="0" i="0" u="none" strike="noStrike" cap="none">
                <a:solidFill>
                  <a:schemeClr val="dk1"/>
                </a:solidFill>
                <a:latin typeface="Libre Franklin"/>
                <a:ea typeface="Libre Franklin"/>
                <a:cs typeface="Libre Franklin"/>
                <a:sym typeface="Libre Franklin"/>
              </a:defRPr>
            </a:lvl7pPr>
            <a:lvl8pPr marL="4876678" marR="0" lvl="7" indent="-389457" algn="l">
              <a:lnSpc>
                <a:spcPct val="90000"/>
              </a:lnSpc>
              <a:spcBef>
                <a:spcPts val="400"/>
              </a:spcBef>
              <a:spcAft>
                <a:spcPts val="0"/>
              </a:spcAft>
              <a:buClr>
                <a:schemeClr val="dk1"/>
              </a:buClr>
              <a:buSzPts val="1000"/>
              <a:buFont typeface="Arial"/>
              <a:buChar char="•"/>
              <a:defRPr sz="1333" b="0" i="0" u="none" strike="noStrike" cap="none">
                <a:solidFill>
                  <a:schemeClr val="dk1"/>
                </a:solidFill>
                <a:latin typeface="Libre Franklin"/>
                <a:ea typeface="Libre Franklin"/>
                <a:cs typeface="Libre Franklin"/>
                <a:sym typeface="Libre Franklin"/>
              </a:defRPr>
            </a:lvl8pPr>
            <a:lvl9pPr marL="5486263" marR="0" lvl="8" indent="-389457" algn="l">
              <a:lnSpc>
                <a:spcPct val="90000"/>
              </a:lnSpc>
              <a:spcBef>
                <a:spcPts val="400"/>
              </a:spcBef>
              <a:spcAft>
                <a:spcPts val="0"/>
              </a:spcAft>
              <a:buClr>
                <a:schemeClr val="dk1"/>
              </a:buClr>
              <a:buSzPts val="1000"/>
              <a:buFont typeface="Arial"/>
              <a:buChar char="•"/>
              <a:defRPr sz="1333" b="0" i="0" u="none" strike="noStrike" cap="none">
                <a:solidFill>
                  <a:schemeClr val="dk1"/>
                </a:solidFill>
                <a:latin typeface="Libre Franklin"/>
                <a:ea typeface="Libre Franklin"/>
                <a:cs typeface="Libre Franklin"/>
                <a:sym typeface="Libre Franklin"/>
              </a:defRPr>
            </a:lvl9pPr>
          </a:lstStyle>
          <a:p>
            <a:endParaRPr/>
          </a:p>
        </p:txBody>
      </p:sp>
      <p:sp>
        <p:nvSpPr>
          <p:cNvPr id="25" name="Google Shape;25;p4"/>
          <p:cNvSpPr/>
          <p:nvPr/>
        </p:nvSpPr>
        <p:spPr>
          <a:xfrm>
            <a:off x="0" y="0"/>
            <a:ext cx="133600" cy="6858000"/>
          </a:xfrm>
          <a:prstGeom prst="rect">
            <a:avLst/>
          </a:prstGeom>
          <a:solidFill>
            <a:srgbClr val="F4CE12"/>
          </a:solidFill>
          <a:ln w="12700" cap="flat" cmpd="sng">
            <a:solidFill>
              <a:srgbClr val="F4CE12"/>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Libre Franklin"/>
              <a:ea typeface="Libre Franklin"/>
              <a:cs typeface="Libre Franklin"/>
              <a:sym typeface="Libre Franklin"/>
            </a:endParaRPr>
          </a:p>
        </p:txBody>
      </p:sp>
    </p:spTree>
    <p:extLst>
      <p:ext uri="{BB962C8B-B14F-4D97-AF65-F5344CB8AC3E}">
        <p14:creationId xmlns:p14="http://schemas.microsoft.com/office/powerpoint/2010/main" val="25468976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Final Slide">
  <p:cSld name="Final Slide">
    <p:spTree>
      <p:nvGrpSpPr>
        <p:cNvPr id="1" name="Shape 202"/>
        <p:cNvGrpSpPr/>
        <p:nvPr/>
      </p:nvGrpSpPr>
      <p:grpSpPr>
        <a:xfrm>
          <a:off x="0" y="0"/>
          <a:ext cx="0" cy="0"/>
          <a:chOff x="0" y="0"/>
          <a:chExt cx="0" cy="0"/>
        </a:xfrm>
      </p:grpSpPr>
      <p:sp>
        <p:nvSpPr>
          <p:cNvPr id="203" name="Google Shape;203;p31"/>
          <p:cNvSpPr txBox="1">
            <a:spLocks noGrp="1"/>
          </p:cNvSpPr>
          <p:nvPr>
            <p:ph type="title"/>
          </p:nvPr>
        </p:nvSpPr>
        <p:spPr>
          <a:xfrm>
            <a:off x="838200" y="1476959"/>
            <a:ext cx="10515600" cy="6116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0"/>
              </a:spcBef>
              <a:spcAft>
                <a:spcPts val="0"/>
              </a:spcAft>
              <a:buClr>
                <a:srgbClr val="003764"/>
              </a:buClr>
              <a:buSzPts val="2600"/>
              <a:buFont typeface="Libre Franklin Medium"/>
              <a:buNone/>
              <a:defRPr sz="3467" b="0" i="0" u="none" strike="noStrike" cap="none">
                <a:solidFill>
                  <a:srgbClr val="003764"/>
                </a:solidFill>
                <a:latin typeface="Libre Franklin Medium"/>
                <a:ea typeface="Libre Franklin Medium"/>
                <a:cs typeface="Libre Franklin Medium"/>
                <a:sym typeface="Libre Franklin Medium"/>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sp>
        <p:nvSpPr>
          <p:cNvPr id="204" name="Google Shape;204;p31"/>
          <p:cNvSpPr txBox="1">
            <a:spLocks noGrp="1"/>
          </p:cNvSpPr>
          <p:nvPr>
            <p:ph type="body" idx="1"/>
          </p:nvPr>
        </p:nvSpPr>
        <p:spPr>
          <a:xfrm>
            <a:off x="838200" y="2265367"/>
            <a:ext cx="10515600" cy="3428800"/>
          </a:xfrm>
          <a:prstGeom prst="rect">
            <a:avLst/>
          </a:prstGeom>
          <a:noFill/>
          <a:ln>
            <a:noFill/>
          </a:ln>
        </p:spPr>
        <p:txBody>
          <a:bodyPr spcFirstLastPara="1" wrap="square" lIns="68575" tIns="34275" rIns="68575" bIns="34275" anchor="t" anchorCtr="0">
            <a:noAutofit/>
          </a:bodyPr>
          <a:lstStyle>
            <a:lvl1pPr marL="609585" marR="0" lvl="0" indent="-482588" algn="l">
              <a:lnSpc>
                <a:spcPct val="90000"/>
              </a:lnSpc>
              <a:spcBef>
                <a:spcPts val="800"/>
              </a:spcBef>
              <a:spcAft>
                <a:spcPts val="0"/>
              </a:spcAft>
              <a:buClr>
                <a:srgbClr val="003764"/>
              </a:buClr>
              <a:buSzPts val="2100"/>
              <a:buFont typeface="Arial"/>
              <a:buChar char="•"/>
              <a:defRPr sz="2800" b="0" i="0" u="none" strike="noStrike" cap="none">
                <a:solidFill>
                  <a:srgbClr val="003764"/>
                </a:solidFill>
                <a:latin typeface="Libre Franklin"/>
                <a:ea typeface="Libre Franklin"/>
                <a:cs typeface="Libre Franklin"/>
                <a:sym typeface="Libre Franklin"/>
              </a:defRPr>
            </a:lvl1pPr>
            <a:lvl2pPr marL="1219170" marR="0" lvl="1" indent="-304792" algn="l">
              <a:lnSpc>
                <a:spcPct val="90000"/>
              </a:lnSpc>
              <a:spcBef>
                <a:spcPts val="533"/>
              </a:spcBef>
              <a:spcAft>
                <a:spcPts val="0"/>
              </a:spcAft>
              <a:buClr>
                <a:srgbClr val="003764"/>
              </a:buClr>
              <a:buSzPts val="1800"/>
              <a:buFont typeface="Arial"/>
              <a:buNone/>
              <a:defRPr sz="2400" b="0" i="0" u="none" strike="noStrike" cap="none">
                <a:solidFill>
                  <a:srgbClr val="003764"/>
                </a:solidFill>
                <a:latin typeface="Libre Franklin"/>
                <a:ea typeface="Libre Franklin"/>
                <a:cs typeface="Libre Franklin"/>
                <a:sym typeface="Libre Franklin"/>
              </a:defRPr>
            </a:lvl2pPr>
            <a:lvl3pPr marL="1828754" marR="0" lvl="2" indent="-431789" algn="l">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Libre Franklin"/>
                <a:ea typeface="Libre Franklin"/>
                <a:cs typeface="Libre Franklin"/>
                <a:sym typeface="Libre Franklin"/>
              </a:defRPr>
            </a:lvl3pPr>
            <a:lvl4pPr marL="2438339" marR="0" lvl="3"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ibre Franklin"/>
                <a:ea typeface="Libre Franklin"/>
                <a:cs typeface="Libre Franklin"/>
                <a:sym typeface="Libre Franklin"/>
              </a:defRPr>
            </a:lvl4pPr>
            <a:lvl5pPr marL="3047924" marR="0" lvl="4"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ibre Franklin"/>
                <a:ea typeface="Libre Franklin"/>
                <a:cs typeface="Libre Franklin"/>
                <a:sym typeface="Libre Franklin"/>
              </a:defRPr>
            </a:lvl5pPr>
            <a:lvl6pPr marL="3657509" marR="0" lvl="5"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ibre Franklin"/>
                <a:ea typeface="Libre Franklin"/>
                <a:cs typeface="Libre Franklin"/>
                <a:sym typeface="Libre Franklin"/>
              </a:defRPr>
            </a:lvl6pPr>
            <a:lvl7pPr marL="4267093" marR="0" lvl="6"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ibre Franklin"/>
                <a:ea typeface="Libre Franklin"/>
                <a:cs typeface="Libre Franklin"/>
                <a:sym typeface="Libre Franklin"/>
              </a:defRPr>
            </a:lvl7pPr>
            <a:lvl8pPr marL="4876678" marR="0" lvl="7"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ibre Franklin"/>
                <a:ea typeface="Libre Franklin"/>
                <a:cs typeface="Libre Franklin"/>
                <a:sym typeface="Libre Franklin"/>
              </a:defRPr>
            </a:lvl8pPr>
            <a:lvl9pPr marL="5486263" marR="0" lvl="8"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ibre Franklin"/>
                <a:ea typeface="Libre Franklin"/>
                <a:cs typeface="Libre Franklin"/>
                <a:sym typeface="Libre Franklin"/>
              </a:defRPr>
            </a:lvl9pPr>
          </a:lstStyle>
          <a:p>
            <a:endParaRPr/>
          </a:p>
        </p:txBody>
      </p:sp>
      <p:sp>
        <p:nvSpPr>
          <p:cNvPr id="205" name="Google Shape;205;p31"/>
          <p:cNvSpPr txBox="1"/>
          <p:nvPr/>
        </p:nvSpPr>
        <p:spPr>
          <a:xfrm>
            <a:off x="1107823" y="6445503"/>
            <a:ext cx="5046800" cy="215403"/>
          </a:xfrm>
          <a:prstGeom prst="rect">
            <a:avLst/>
          </a:prstGeom>
          <a:noFill/>
          <a:ln>
            <a:noFill/>
          </a:ln>
        </p:spPr>
        <p:txBody>
          <a:bodyPr spcFirstLastPara="1" wrap="square" lIns="91433" tIns="45700" rIns="91433" bIns="45700" anchor="t" anchorCtr="0">
            <a:spAutoFit/>
          </a:bodyPr>
          <a:lstStyle/>
          <a:p>
            <a:pPr marL="0" marR="0" lvl="0" indent="0" algn="l" rtl="0">
              <a:spcBef>
                <a:spcPts val="0"/>
              </a:spcBef>
              <a:spcAft>
                <a:spcPts val="0"/>
              </a:spcAft>
              <a:buNone/>
            </a:pPr>
            <a:r>
              <a:rPr lang="en" sz="800" b="0" i="1" u="sng">
                <a:solidFill>
                  <a:schemeClr val="dk1"/>
                </a:solidFill>
                <a:latin typeface="Libre Franklin"/>
                <a:ea typeface="Libre Franklin"/>
                <a:cs typeface="Libre Franklin"/>
                <a:sym typeface="Libre Franklin"/>
              </a:rPr>
              <a:t>CC BY 4.0</a:t>
            </a:r>
            <a:r>
              <a:rPr lang="en" sz="800" b="0" i="1" u="none">
                <a:solidFill>
                  <a:srgbClr val="7F7F7F"/>
                </a:solidFill>
                <a:latin typeface="Libre Franklin"/>
                <a:ea typeface="Libre Franklin"/>
                <a:cs typeface="Libre Franklin"/>
                <a:sym typeface="Libre Franklin"/>
              </a:rPr>
              <a:t>, except where otherwise noted.</a:t>
            </a:r>
            <a:endParaRPr sz="800" b="0" i="1">
              <a:solidFill>
                <a:srgbClr val="7F7F7F"/>
              </a:solidFill>
              <a:latin typeface="Libre Franklin"/>
              <a:ea typeface="Libre Franklin"/>
              <a:cs typeface="Libre Franklin"/>
              <a:sym typeface="Libre Franklin"/>
            </a:endParaRPr>
          </a:p>
        </p:txBody>
      </p:sp>
      <p:sp>
        <p:nvSpPr>
          <p:cNvPr id="206" name="Google Shape;206;p31" descr="Yellow sidebar"/>
          <p:cNvSpPr/>
          <p:nvPr/>
        </p:nvSpPr>
        <p:spPr>
          <a:xfrm>
            <a:off x="1" y="0"/>
            <a:ext cx="133600" cy="6858000"/>
          </a:xfrm>
          <a:prstGeom prst="rect">
            <a:avLst/>
          </a:prstGeom>
          <a:solidFill>
            <a:srgbClr val="F4CE12"/>
          </a:solidFill>
          <a:ln w="12700" cap="flat" cmpd="sng">
            <a:solidFill>
              <a:srgbClr val="F4CE12"/>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Libre Franklin"/>
              <a:ea typeface="Libre Franklin"/>
              <a:cs typeface="Libre Franklin"/>
              <a:sym typeface="Libre Franklin"/>
            </a:endParaRPr>
          </a:p>
        </p:txBody>
      </p:sp>
      <p:pic>
        <p:nvPicPr>
          <p:cNvPr id="207" name="Google Shape;207;p31" descr="Header triangles pattern"/>
          <p:cNvPicPr preferRelativeResize="0"/>
          <p:nvPr/>
        </p:nvPicPr>
        <p:blipFill rotWithShape="1">
          <a:blip r:embed="rId2">
            <a:alphaModFix/>
          </a:blip>
          <a:srcRect t="42266"/>
          <a:stretch/>
        </p:blipFill>
        <p:spPr>
          <a:xfrm>
            <a:off x="8124296" y="-15218"/>
            <a:ext cx="4067705" cy="1481791"/>
          </a:xfrm>
          <a:prstGeom prst="rect">
            <a:avLst/>
          </a:prstGeom>
          <a:noFill/>
          <a:ln>
            <a:noFill/>
          </a:ln>
        </p:spPr>
      </p:pic>
      <p:grpSp>
        <p:nvGrpSpPr>
          <p:cNvPr id="208" name="Google Shape;208;p31"/>
          <p:cNvGrpSpPr/>
          <p:nvPr/>
        </p:nvGrpSpPr>
        <p:grpSpPr>
          <a:xfrm>
            <a:off x="627418" y="6435076"/>
            <a:ext cx="480405" cy="228600"/>
            <a:chOff x="973916" y="6435073"/>
            <a:chExt cx="480406" cy="228600"/>
          </a:xfrm>
        </p:grpSpPr>
        <p:pic>
          <p:nvPicPr>
            <p:cNvPr id="209" name="Google Shape;209;p31"/>
            <p:cNvPicPr preferRelativeResize="0"/>
            <p:nvPr/>
          </p:nvPicPr>
          <p:blipFill rotWithShape="1">
            <a:blip r:embed="rId3">
              <a:alphaModFix/>
            </a:blip>
            <a:srcRect/>
            <a:stretch/>
          </p:blipFill>
          <p:spPr>
            <a:xfrm>
              <a:off x="973916" y="6435073"/>
              <a:ext cx="228600" cy="228600"/>
            </a:xfrm>
            <a:prstGeom prst="rect">
              <a:avLst/>
            </a:prstGeom>
            <a:noFill/>
            <a:ln>
              <a:noFill/>
            </a:ln>
          </p:spPr>
        </p:pic>
        <p:pic>
          <p:nvPicPr>
            <p:cNvPr id="210" name="Google Shape;210;p31"/>
            <p:cNvPicPr preferRelativeResize="0"/>
            <p:nvPr/>
          </p:nvPicPr>
          <p:blipFill rotWithShape="1">
            <a:blip r:embed="rId4">
              <a:alphaModFix/>
            </a:blip>
            <a:srcRect/>
            <a:stretch/>
          </p:blipFill>
          <p:spPr>
            <a:xfrm>
              <a:off x="1225722" y="6435073"/>
              <a:ext cx="228600" cy="228600"/>
            </a:xfrm>
            <a:prstGeom prst="rect">
              <a:avLst/>
            </a:prstGeom>
            <a:noFill/>
            <a:ln>
              <a:noFill/>
            </a:ln>
          </p:spPr>
        </p:pic>
      </p:grpSp>
      <p:pic>
        <p:nvPicPr>
          <p:cNvPr id="211" name="Google Shape;211;p31"/>
          <p:cNvPicPr preferRelativeResize="0"/>
          <p:nvPr/>
        </p:nvPicPr>
        <p:blipFill rotWithShape="1">
          <a:blip r:embed="rId5">
            <a:alphaModFix/>
          </a:blip>
          <a:srcRect/>
          <a:stretch/>
        </p:blipFill>
        <p:spPr>
          <a:xfrm>
            <a:off x="390656" y="206051"/>
            <a:ext cx="3080224" cy="1097280"/>
          </a:xfrm>
          <a:prstGeom prst="rect">
            <a:avLst/>
          </a:prstGeom>
          <a:noFill/>
          <a:ln>
            <a:noFill/>
          </a:ln>
        </p:spPr>
      </p:pic>
    </p:spTree>
    <p:extLst>
      <p:ext uri="{BB962C8B-B14F-4D97-AF65-F5344CB8AC3E}">
        <p14:creationId xmlns:p14="http://schemas.microsoft.com/office/powerpoint/2010/main" val="27758790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oston Office Title Slide">
  <p:cSld name="TITLE_1">
    <p:spTree>
      <p:nvGrpSpPr>
        <p:cNvPr id="1" name="Shape 145"/>
        <p:cNvGrpSpPr/>
        <p:nvPr/>
      </p:nvGrpSpPr>
      <p:grpSpPr>
        <a:xfrm>
          <a:off x="0" y="0"/>
          <a:ext cx="0" cy="0"/>
          <a:chOff x="0" y="0"/>
          <a:chExt cx="0" cy="0"/>
        </a:xfrm>
      </p:grpSpPr>
      <p:pic>
        <p:nvPicPr>
          <p:cNvPr id="146" name="Google Shape;146;g3235967faa7_0_849"/>
          <p:cNvPicPr preferRelativeResize="0"/>
          <p:nvPr/>
        </p:nvPicPr>
        <p:blipFill rotWithShape="1">
          <a:blip r:embed="rId2">
            <a:alphaModFix/>
          </a:blip>
          <a:srcRect l="1613" t="5685" b="16213"/>
          <a:stretch/>
        </p:blipFill>
        <p:spPr>
          <a:xfrm>
            <a:off x="0" y="0"/>
            <a:ext cx="12192000" cy="6568799"/>
          </a:xfrm>
          <a:prstGeom prst="rect">
            <a:avLst/>
          </a:prstGeom>
          <a:noFill/>
          <a:ln>
            <a:noFill/>
          </a:ln>
        </p:spPr>
      </p:pic>
      <p:sp>
        <p:nvSpPr>
          <p:cNvPr id="147" name="Google Shape;147;g3235967faa7_0_849"/>
          <p:cNvSpPr/>
          <p:nvPr/>
        </p:nvSpPr>
        <p:spPr>
          <a:xfrm>
            <a:off x="-100" y="0"/>
            <a:ext cx="12192000" cy="6568800"/>
          </a:xfrm>
          <a:prstGeom prst="rect">
            <a:avLst/>
          </a:prstGeom>
          <a:solidFill>
            <a:srgbClr val="313363">
              <a:alpha val="327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8" name="Google Shape;148;g3235967faa7_0_849"/>
          <p:cNvSpPr/>
          <p:nvPr/>
        </p:nvSpPr>
        <p:spPr>
          <a:xfrm>
            <a:off x="2194000" y="1795339"/>
            <a:ext cx="7803900" cy="30348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9" name="Google Shape;149;g3235967faa7_0_849"/>
          <p:cNvSpPr txBox="1">
            <a:spLocks noGrp="1"/>
          </p:cNvSpPr>
          <p:nvPr>
            <p:ph type="subTitle" idx="1"/>
          </p:nvPr>
        </p:nvSpPr>
        <p:spPr>
          <a:xfrm>
            <a:off x="2193833" y="3532939"/>
            <a:ext cx="7803900" cy="1297200"/>
          </a:xfrm>
          <a:prstGeom prst="rect">
            <a:avLst/>
          </a:prstGeom>
        </p:spPr>
        <p:txBody>
          <a:bodyPr spcFirstLastPara="1" wrap="square" lIns="121900" tIns="121900" rIns="121900" bIns="121900" anchor="t" anchorCtr="0">
            <a:normAutofit/>
          </a:bodyPr>
          <a:lstStyle>
            <a:lvl1pPr lvl="0" algn="ctr">
              <a:spcBef>
                <a:spcPts val="0"/>
              </a:spcBef>
              <a:spcAft>
                <a:spcPts val="0"/>
              </a:spcAft>
              <a:buClr>
                <a:schemeClr val="accent1"/>
              </a:buClr>
              <a:buSzPts val="3500"/>
              <a:buFont typeface="Gill Sans"/>
              <a:buNone/>
              <a:defRPr sz="3500">
                <a:solidFill>
                  <a:schemeClr val="accent1"/>
                </a:solidFill>
                <a:latin typeface="Gill Sans"/>
                <a:ea typeface="Gill Sans"/>
                <a:cs typeface="Gill Sans"/>
                <a:sym typeface="Gill Sans"/>
              </a:defRPr>
            </a:lvl1pPr>
            <a:lvl2pPr lvl="1">
              <a:spcBef>
                <a:spcPts val="0"/>
              </a:spcBef>
              <a:spcAft>
                <a:spcPts val="0"/>
              </a:spcAft>
              <a:buClr>
                <a:schemeClr val="accent1"/>
              </a:buClr>
              <a:buSzPts val="1900"/>
              <a:buFont typeface="Calibri"/>
              <a:buNone/>
              <a:defRPr>
                <a:solidFill>
                  <a:schemeClr val="accent1"/>
                </a:solidFill>
                <a:latin typeface="Calibri"/>
                <a:ea typeface="Calibri"/>
                <a:cs typeface="Calibri"/>
                <a:sym typeface="Calibri"/>
              </a:defRPr>
            </a:lvl2pPr>
            <a:lvl3pPr lvl="2">
              <a:spcBef>
                <a:spcPts val="0"/>
              </a:spcBef>
              <a:spcAft>
                <a:spcPts val="0"/>
              </a:spcAft>
              <a:buClr>
                <a:schemeClr val="accent1"/>
              </a:buClr>
              <a:buSzPts val="1900"/>
              <a:buFont typeface="Calibri"/>
              <a:buNone/>
              <a:defRPr>
                <a:solidFill>
                  <a:schemeClr val="accent1"/>
                </a:solidFill>
                <a:latin typeface="Calibri"/>
                <a:ea typeface="Calibri"/>
                <a:cs typeface="Calibri"/>
                <a:sym typeface="Calibri"/>
              </a:defRPr>
            </a:lvl3pPr>
            <a:lvl4pPr lvl="3">
              <a:spcBef>
                <a:spcPts val="0"/>
              </a:spcBef>
              <a:spcAft>
                <a:spcPts val="0"/>
              </a:spcAft>
              <a:buClr>
                <a:schemeClr val="accent1"/>
              </a:buClr>
              <a:buSzPts val="1900"/>
              <a:buFont typeface="Calibri"/>
              <a:buNone/>
              <a:defRPr>
                <a:solidFill>
                  <a:schemeClr val="accent1"/>
                </a:solidFill>
                <a:latin typeface="Calibri"/>
                <a:ea typeface="Calibri"/>
                <a:cs typeface="Calibri"/>
                <a:sym typeface="Calibri"/>
              </a:defRPr>
            </a:lvl4pPr>
            <a:lvl5pPr lvl="4">
              <a:spcBef>
                <a:spcPts val="0"/>
              </a:spcBef>
              <a:spcAft>
                <a:spcPts val="0"/>
              </a:spcAft>
              <a:buClr>
                <a:schemeClr val="accent1"/>
              </a:buClr>
              <a:buSzPts val="1900"/>
              <a:buFont typeface="Calibri"/>
              <a:buNone/>
              <a:defRPr>
                <a:solidFill>
                  <a:schemeClr val="accent1"/>
                </a:solidFill>
                <a:latin typeface="Calibri"/>
                <a:ea typeface="Calibri"/>
                <a:cs typeface="Calibri"/>
                <a:sym typeface="Calibri"/>
              </a:defRPr>
            </a:lvl5pPr>
            <a:lvl6pPr lvl="5">
              <a:spcBef>
                <a:spcPts val="0"/>
              </a:spcBef>
              <a:spcAft>
                <a:spcPts val="0"/>
              </a:spcAft>
              <a:buClr>
                <a:schemeClr val="accent1"/>
              </a:buClr>
              <a:buSzPts val="1900"/>
              <a:buFont typeface="Calibri"/>
              <a:buNone/>
              <a:defRPr>
                <a:solidFill>
                  <a:schemeClr val="accent1"/>
                </a:solidFill>
                <a:latin typeface="Calibri"/>
                <a:ea typeface="Calibri"/>
                <a:cs typeface="Calibri"/>
                <a:sym typeface="Calibri"/>
              </a:defRPr>
            </a:lvl6pPr>
            <a:lvl7pPr lvl="6">
              <a:spcBef>
                <a:spcPts val="0"/>
              </a:spcBef>
              <a:spcAft>
                <a:spcPts val="0"/>
              </a:spcAft>
              <a:buClr>
                <a:schemeClr val="accent1"/>
              </a:buClr>
              <a:buSzPts val="1900"/>
              <a:buFont typeface="Calibri"/>
              <a:buNone/>
              <a:defRPr>
                <a:solidFill>
                  <a:schemeClr val="accent1"/>
                </a:solidFill>
                <a:latin typeface="Calibri"/>
                <a:ea typeface="Calibri"/>
                <a:cs typeface="Calibri"/>
                <a:sym typeface="Calibri"/>
              </a:defRPr>
            </a:lvl7pPr>
            <a:lvl8pPr lvl="7">
              <a:spcBef>
                <a:spcPts val="0"/>
              </a:spcBef>
              <a:spcAft>
                <a:spcPts val="0"/>
              </a:spcAft>
              <a:buClr>
                <a:schemeClr val="accent1"/>
              </a:buClr>
              <a:buSzPts val="1900"/>
              <a:buFont typeface="Calibri"/>
              <a:buNone/>
              <a:defRPr>
                <a:solidFill>
                  <a:schemeClr val="accent1"/>
                </a:solidFill>
                <a:latin typeface="Calibri"/>
                <a:ea typeface="Calibri"/>
                <a:cs typeface="Calibri"/>
                <a:sym typeface="Calibri"/>
              </a:defRPr>
            </a:lvl8pPr>
            <a:lvl9pPr lvl="8">
              <a:spcBef>
                <a:spcPts val="0"/>
              </a:spcBef>
              <a:spcAft>
                <a:spcPts val="0"/>
              </a:spcAft>
              <a:buClr>
                <a:schemeClr val="accent1"/>
              </a:buClr>
              <a:buSzPts val="1900"/>
              <a:buFont typeface="Calibri"/>
              <a:buNone/>
              <a:defRPr>
                <a:solidFill>
                  <a:schemeClr val="accent1"/>
                </a:solidFill>
                <a:latin typeface="Calibri"/>
                <a:ea typeface="Calibri"/>
                <a:cs typeface="Calibri"/>
                <a:sym typeface="Calibri"/>
              </a:defRPr>
            </a:lvl9pPr>
          </a:lstStyle>
          <a:p>
            <a:endParaRPr/>
          </a:p>
        </p:txBody>
      </p:sp>
      <p:sp>
        <p:nvSpPr>
          <p:cNvPr id="150" name="Google Shape;150;g3235967faa7_0_849"/>
          <p:cNvSpPr txBox="1">
            <a:spLocks noGrp="1"/>
          </p:cNvSpPr>
          <p:nvPr>
            <p:ph type="title"/>
          </p:nvPr>
        </p:nvSpPr>
        <p:spPr>
          <a:xfrm>
            <a:off x="2193867" y="1805339"/>
            <a:ext cx="7803900" cy="1727700"/>
          </a:xfrm>
          <a:prstGeom prst="rect">
            <a:avLst/>
          </a:prstGeom>
        </p:spPr>
        <p:txBody>
          <a:bodyPr spcFirstLastPara="1" wrap="square" lIns="121900" tIns="121900" rIns="121900" bIns="121900" anchor="b" anchorCtr="0">
            <a:normAutofit/>
          </a:bodyPr>
          <a:lstStyle>
            <a:lvl1pPr lvl="0" algn="ctr">
              <a:spcBef>
                <a:spcPts val="0"/>
              </a:spcBef>
              <a:spcAft>
                <a:spcPts val="0"/>
              </a:spcAft>
              <a:buClr>
                <a:schemeClr val="accent1"/>
              </a:buClr>
              <a:buSzPts val="5100"/>
              <a:buFont typeface="Gill Sans"/>
              <a:buNone/>
              <a:defRPr sz="5100" b="1">
                <a:solidFill>
                  <a:schemeClr val="accent1"/>
                </a:solidFill>
                <a:latin typeface="Gill Sans"/>
                <a:ea typeface="Gill Sans"/>
                <a:cs typeface="Gill Sans"/>
                <a:sym typeface="Gill Sans"/>
              </a:defRPr>
            </a:lvl1pPr>
            <a:lvl2pPr lvl="1">
              <a:spcBef>
                <a:spcPts val="0"/>
              </a:spcBef>
              <a:spcAft>
                <a:spcPts val="0"/>
              </a:spcAft>
              <a:buClr>
                <a:schemeClr val="accent1"/>
              </a:buClr>
              <a:buSzPts val="3700"/>
              <a:buFont typeface="Gill Sans"/>
              <a:buNone/>
              <a:defRPr>
                <a:solidFill>
                  <a:schemeClr val="accent1"/>
                </a:solidFill>
                <a:latin typeface="Gill Sans"/>
                <a:ea typeface="Gill Sans"/>
                <a:cs typeface="Gill Sans"/>
                <a:sym typeface="Gill Sans"/>
              </a:defRPr>
            </a:lvl2pPr>
            <a:lvl3pPr lvl="2">
              <a:spcBef>
                <a:spcPts val="0"/>
              </a:spcBef>
              <a:spcAft>
                <a:spcPts val="0"/>
              </a:spcAft>
              <a:buClr>
                <a:schemeClr val="accent1"/>
              </a:buClr>
              <a:buSzPts val="3700"/>
              <a:buFont typeface="Gill Sans"/>
              <a:buNone/>
              <a:defRPr>
                <a:solidFill>
                  <a:schemeClr val="accent1"/>
                </a:solidFill>
                <a:latin typeface="Gill Sans"/>
                <a:ea typeface="Gill Sans"/>
                <a:cs typeface="Gill Sans"/>
                <a:sym typeface="Gill Sans"/>
              </a:defRPr>
            </a:lvl3pPr>
            <a:lvl4pPr lvl="3">
              <a:spcBef>
                <a:spcPts val="0"/>
              </a:spcBef>
              <a:spcAft>
                <a:spcPts val="0"/>
              </a:spcAft>
              <a:buClr>
                <a:schemeClr val="accent1"/>
              </a:buClr>
              <a:buSzPts val="3700"/>
              <a:buFont typeface="Gill Sans"/>
              <a:buNone/>
              <a:defRPr>
                <a:solidFill>
                  <a:schemeClr val="accent1"/>
                </a:solidFill>
                <a:latin typeface="Gill Sans"/>
                <a:ea typeface="Gill Sans"/>
                <a:cs typeface="Gill Sans"/>
                <a:sym typeface="Gill Sans"/>
              </a:defRPr>
            </a:lvl4pPr>
            <a:lvl5pPr lvl="4">
              <a:spcBef>
                <a:spcPts val="0"/>
              </a:spcBef>
              <a:spcAft>
                <a:spcPts val="0"/>
              </a:spcAft>
              <a:buClr>
                <a:schemeClr val="accent1"/>
              </a:buClr>
              <a:buSzPts val="3700"/>
              <a:buFont typeface="Gill Sans"/>
              <a:buNone/>
              <a:defRPr>
                <a:solidFill>
                  <a:schemeClr val="accent1"/>
                </a:solidFill>
                <a:latin typeface="Gill Sans"/>
                <a:ea typeface="Gill Sans"/>
                <a:cs typeface="Gill Sans"/>
                <a:sym typeface="Gill Sans"/>
              </a:defRPr>
            </a:lvl5pPr>
            <a:lvl6pPr lvl="5">
              <a:spcBef>
                <a:spcPts val="0"/>
              </a:spcBef>
              <a:spcAft>
                <a:spcPts val="0"/>
              </a:spcAft>
              <a:buClr>
                <a:schemeClr val="accent1"/>
              </a:buClr>
              <a:buSzPts val="3700"/>
              <a:buFont typeface="Gill Sans"/>
              <a:buNone/>
              <a:defRPr>
                <a:solidFill>
                  <a:schemeClr val="accent1"/>
                </a:solidFill>
                <a:latin typeface="Gill Sans"/>
                <a:ea typeface="Gill Sans"/>
                <a:cs typeface="Gill Sans"/>
                <a:sym typeface="Gill Sans"/>
              </a:defRPr>
            </a:lvl6pPr>
            <a:lvl7pPr lvl="6">
              <a:spcBef>
                <a:spcPts val="0"/>
              </a:spcBef>
              <a:spcAft>
                <a:spcPts val="0"/>
              </a:spcAft>
              <a:buClr>
                <a:schemeClr val="accent1"/>
              </a:buClr>
              <a:buSzPts val="3700"/>
              <a:buFont typeface="Gill Sans"/>
              <a:buNone/>
              <a:defRPr>
                <a:solidFill>
                  <a:schemeClr val="accent1"/>
                </a:solidFill>
                <a:latin typeface="Gill Sans"/>
                <a:ea typeface="Gill Sans"/>
                <a:cs typeface="Gill Sans"/>
                <a:sym typeface="Gill Sans"/>
              </a:defRPr>
            </a:lvl7pPr>
            <a:lvl8pPr lvl="7">
              <a:spcBef>
                <a:spcPts val="0"/>
              </a:spcBef>
              <a:spcAft>
                <a:spcPts val="0"/>
              </a:spcAft>
              <a:buClr>
                <a:schemeClr val="accent1"/>
              </a:buClr>
              <a:buSzPts val="3700"/>
              <a:buFont typeface="Gill Sans"/>
              <a:buNone/>
              <a:defRPr>
                <a:solidFill>
                  <a:schemeClr val="accent1"/>
                </a:solidFill>
                <a:latin typeface="Gill Sans"/>
                <a:ea typeface="Gill Sans"/>
                <a:cs typeface="Gill Sans"/>
                <a:sym typeface="Gill Sans"/>
              </a:defRPr>
            </a:lvl8pPr>
            <a:lvl9pPr lvl="8">
              <a:spcBef>
                <a:spcPts val="0"/>
              </a:spcBef>
              <a:spcAft>
                <a:spcPts val="0"/>
              </a:spcAft>
              <a:buClr>
                <a:schemeClr val="accent1"/>
              </a:buClr>
              <a:buSzPts val="3700"/>
              <a:buFont typeface="Gill Sans"/>
              <a:buNone/>
              <a:defRPr>
                <a:solidFill>
                  <a:schemeClr val="accent1"/>
                </a:solidFill>
                <a:latin typeface="Gill Sans"/>
                <a:ea typeface="Gill Sans"/>
                <a:cs typeface="Gill Sans"/>
                <a:sym typeface="Gill Sans"/>
              </a:defRPr>
            </a:lvl9pPr>
          </a:lstStyle>
          <a:p>
            <a:endParaRPr/>
          </a:p>
        </p:txBody>
      </p:sp>
      <p:pic>
        <p:nvPicPr>
          <p:cNvPr id="151" name="Google Shape;151;g3235967faa7_0_849"/>
          <p:cNvPicPr preferRelativeResize="0"/>
          <p:nvPr/>
        </p:nvPicPr>
        <p:blipFill rotWithShape="1">
          <a:blip r:embed="rId3">
            <a:alphaModFix/>
          </a:blip>
          <a:srcRect/>
          <a:stretch/>
        </p:blipFill>
        <p:spPr>
          <a:xfrm>
            <a:off x="376900" y="274433"/>
            <a:ext cx="4962135" cy="11000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oston Office Ending Slide">
  <p:cSld name="TITLE_1_2">
    <p:spTree>
      <p:nvGrpSpPr>
        <p:cNvPr id="1" name="Shape 152"/>
        <p:cNvGrpSpPr/>
        <p:nvPr/>
      </p:nvGrpSpPr>
      <p:grpSpPr>
        <a:xfrm>
          <a:off x="0" y="0"/>
          <a:ext cx="0" cy="0"/>
          <a:chOff x="0" y="0"/>
          <a:chExt cx="0" cy="0"/>
        </a:xfrm>
      </p:grpSpPr>
      <p:pic>
        <p:nvPicPr>
          <p:cNvPr id="153" name="Google Shape;153;g3235967faa7_0_856"/>
          <p:cNvPicPr preferRelativeResize="0"/>
          <p:nvPr/>
        </p:nvPicPr>
        <p:blipFill rotWithShape="1">
          <a:blip r:embed="rId2">
            <a:alphaModFix/>
          </a:blip>
          <a:srcRect l="1613" t="5685" b="16213"/>
          <a:stretch/>
        </p:blipFill>
        <p:spPr>
          <a:xfrm>
            <a:off x="0" y="0"/>
            <a:ext cx="12192000" cy="6568799"/>
          </a:xfrm>
          <a:prstGeom prst="rect">
            <a:avLst/>
          </a:prstGeom>
          <a:noFill/>
          <a:ln>
            <a:noFill/>
          </a:ln>
        </p:spPr>
      </p:pic>
      <p:sp>
        <p:nvSpPr>
          <p:cNvPr id="154" name="Google Shape;154;g3235967faa7_0_856"/>
          <p:cNvSpPr/>
          <p:nvPr/>
        </p:nvSpPr>
        <p:spPr>
          <a:xfrm>
            <a:off x="-100" y="0"/>
            <a:ext cx="12192000" cy="6568800"/>
          </a:xfrm>
          <a:prstGeom prst="rect">
            <a:avLst/>
          </a:prstGeom>
          <a:solidFill>
            <a:srgbClr val="313363">
              <a:alpha val="327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5" name="Google Shape;155;g3235967faa7_0_856"/>
          <p:cNvSpPr/>
          <p:nvPr/>
        </p:nvSpPr>
        <p:spPr>
          <a:xfrm>
            <a:off x="3224867" y="1957567"/>
            <a:ext cx="5742300" cy="16029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6" name="Google Shape;156;g3235967faa7_0_856"/>
          <p:cNvSpPr txBox="1"/>
          <p:nvPr/>
        </p:nvSpPr>
        <p:spPr>
          <a:xfrm>
            <a:off x="3224800" y="2245967"/>
            <a:ext cx="5742300" cy="1026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5300" b="1">
                <a:solidFill>
                  <a:schemeClr val="accent1"/>
                </a:solidFill>
                <a:latin typeface="Gill Sans"/>
                <a:ea typeface="Gill Sans"/>
                <a:cs typeface="Gill Sans"/>
                <a:sym typeface="Gill Sans"/>
              </a:rPr>
              <a:t>Thank you!</a:t>
            </a:r>
            <a:endParaRPr sz="5300" b="1">
              <a:solidFill>
                <a:schemeClr val="accent1"/>
              </a:solidFill>
              <a:latin typeface="Gill Sans"/>
              <a:ea typeface="Gill Sans"/>
              <a:cs typeface="Gill Sans"/>
              <a:sym typeface="Gill Sans"/>
            </a:endParaRPr>
          </a:p>
        </p:txBody>
      </p:sp>
      <p:sp>
        <p:nvSpPr>
          <p:cNvPr id="157" name="Google Shape;157;g3235967faa7_0_856"/>
          <p:cNvSpPr txBox="1"/>
          <p:nvPr/>
        </p:nvSpPr>
        <p:spPr>
          <a:xfrm>
            <a:off x="654158" y="4932830"/>
            <a:ext cx="42729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100"/>
              </a:spcAft>
              <a:buNone/>
            </a:pPr>
            <a:r>
              <a:rPr lang="en-US" sz="2300" b="1">
                <a:solidFill>
                  <a:srgbClr val="FFFFFF"/>
                </a:solidFill>
                <a:latin typeface="Gill Sans"/>
                <a:ea typeface="Gill Sans"/>
                <a:cs typeface="Gill Sans"/>
                <a:sym typeface="Gill Sans"/>
              </a:rPr>
              <a:t>CONTACT:</a:t>
            </a:r>
            <a:endParaRPr sz="2300">
              <a:solidFill>
                <a:srgbClr val="FFFFFF"/>
              </a:solidFill>
              <a:latin typeface="Gill Sans"/>
              <a:ea typeface="Gill Sans"/>
              <a:cs typeface="Gill Sans"/>
              <a:sym typeface="Gill Sans"/>
            </a:endParaRPr>
          </a:p>
        </p:txBody>
      </p:sp>
      <p:sp>
        <p:nvSpPr>
          <p:cNvPr id="158" name="Google Shape;158;g3235967faa7_0_856"/>
          <p:cNvSpPr/>
          <p:nvPr/>
        </p:nvSpPr>
        <p:spPr>
          <a:xfrm>
            <a:off x="10718424" y="5143752"/>
            <a:ext cx="593970" cy="593970"/>
          </a:xfrm>
          <a:custGeom>
            <a:avLst/>
            <a:gdLst/>
            <a:ahLst/>
            <a:cxnLst/>
            <a:rect l="l" t="t" r="r" b="b"/>
            <a:pathLst>
              <a:path w="176" h="176" extrusionOk="0">
                <a:moveTo>
                  <a:pt x="130" y="57"/>
                </a:moveTo>
                <a:cubicBezTo>
                  <a:pt x="127" y="59"/>
                  <a:pt x="123" y="60"/>
                  <a:pt x="119" y="61"/>
                </a:cubicBezTo>
                <a:cubicBezTo>
                  <a:pt x="116" y="58"/>
                  <a:pt x="112" y="56"/>
                  <a:pt x="107" y="56"/>
                </a:cubicBezTo>
                <a:cubicBezTo>
                  <a:pt x="98" y="56"/>
                  <a:pt x="91" y="63"/>
                  <a:pt x="91" y="72"/>
                </a:cubicBezTo>
                <a:cubicBezTo>
                  <a:pt x="91" y="73"/>
                  <a:pt x="91" y="75"/>
                  <a:pt x="91" y="76"/>
                </a:cubicBezTo>
                <a:cubicBezTo>
                  <a:pt x="78" y="75"/>
                  <a:pt x="66" y="69"/>
                  <a:pt x="58" y="59"/>
                </a:cubicBezTo>
                <a:cubicBezTo>
                  <a:pt x="56" y="61"/>
                  <a:pt x="55" y="64"/>
                  <a:pt x="55" y="67"/>
                </a:cubicBezTo>
                <a:cubicBezTo>
                  <a:pt x="55" y="73"/>
                  <a:pt x="58" y="78"/>
                  <a:pt x="63" y="81"/>
                </a:cubicBezTo>
                <a:cubicBezTo>
                  <a:pt x="60" y="80"/>
                  <a:pt x="57" y="80"/>
                  <a:pt x="55" y="79"/>
                </a:cubicBezTo>
                <a:cubicBezTo>
                  <a:pt x="55" y="79"/>
                  <a:pt x="55" y="79"/>
                  <a:pt x="55" y="79"/>
                </a:cubicBezTo>
                <a:cubicBezTo>
                  <a:pt x="55" y="87"/>
                  <a:pt x="61" y="93"/>
                  <a:pt x="68" y="95"/>
                </a:cubicBezTo>
                <a:cubicBezTo>
                  <a:pt x="67" y="95"/>
                  <a:pt x="66" y="95"/>
                  <a:pt x="64" y="95"/>
                </a:cubicBezTo>
                <a:cubicBezTo>
                  <a:pt x="63" y="95"/>
                  <a:pt x="62" y="95"/>
                  <a:pt x="61" y="95"/>
                </a:cubicBezTo>
                <a:cubicBezTo>
                  <a:pt x="63" y="101"/>
                  <a:pt x="69" y="106"/>
                  <a:pt x="76" y="106"/>
                </a:cubicBezTo>
                <a:cubicBezTo>
                  <a:pt x="71" y="110"/>
                  <a:pt x="64" y="113"/>
                  <a:pt x="56" y="113"/>
                </a:cubicBezTo>
                <a:cubicBezTo>
                  <a:pt x="55" y="113"/>
                  <a:pt x="53" y="113"/>
                  <a:pt x="52" y="113"/>
                </a:cubicBezTo>
                <a:cubicBezTo>
                  <a:pt x="59" y="117"/>
                  <a:pt x="68" y="120"/>
                  <a:pt x="77" y="120"/>
                </a:cubicBezTo>
                <a:cubicBezTo>
                  <a:pt x="107" y="120"/>
                  <a:pt x="124" y="95"/>
                  <a:pt x="124" y="74"/>
                </a:cubicBezTo>
                <a:cubicBezTo>
                  <a:pt x="124" y="73"/>
                  <a:pt x="124" y="73"/>
                  <a:pt x="124" y="72"/>
                </a:cubicBezTo>
                <a:cubicBezTo>
                  <a:pt x="127" y="70"/>
                  <a:pt x="130" y="67"/>
                  <a:pt x="132" y="64"/>
                </a:cubicBezTo>
                <a:cubicBezTo>
                  <a:pt x="129" y="65"/>
                  <a:pt x="126" y="66"/>
                  <a:pt x="123" y="66"/>
                </a:cubicBezTo>
                <a:cubicBezTo>
                  <a:pt x="126" y="64"/>
                  <a:pt x="129" y="61"/>
                  <a:pt x="130" y="57"/>
                </a:cubicBezTo>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1" i="0" u="none" strike="noStrike" cap="none">
              <a:solidFill>
                <a:srgbClr val="1F497D"/>
              </a:solidFill>
              <a:latin typeface="Arial"/>
              <a:ea typeface="Arial"/>
              <a:cs typeface="Arial"/>
              <a:sym typeface="Arial"/>
            </a:endParaRPr>
          </a:p>
        </p:txBody>
      </p:sp>
      <p:sp>
        <p:nvSpPr>
          <p:cNvPr id="159" name="Google Shape;159;g3235967faa7_0_856"/>
          <p:cNvSpPr/>
          <p:nvPr/>
        </p:nvSpPr>
        <p:spPr>
          <a:xfrm>
            <a:off x="6821465" y="5161639"/>
            <a:ext cx="554341" cy="558194"/>
          </a:xfrm>
          <a:custGeom>
            <a:avLst/>
            <a:gdLst/>
            <a:ahLst/>
            <a:cxnLst/>
            <a:rect l="l" t="t" r="r" b="b"/>
            <a:pathLst>
              <a:path w="176" h="176" extrusionOk="0">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moveTo>
                  <a:pt x="96" y="69"/>
                </a:moveTo>
                <a:cubicBezTo>
                  <a:pt x="96" y="66"/>
                  <a:pt x="96" y="64"/>
                  <a:pt x="101" y="64"/>
                </a:cubicBezTo>
                <a:cubicBezTo>
                  <a:pt x="108" y="64"/>
                  <a:pt x="108" y="64"/>
                  <a:pt x="108" y="64"/>
                </a:cubicBezTo>
                <a:cubicBezTo>
                  <a:pt x="108" y="52"/>
                  <a:pt x="108" y="52"/>
                  <a:pt x="108" y="52"/>
                </a:cubicBezTo>
                <a:cubicBezTo>
                  <a:pt x="97" y="52"/>
                  <a:pt x="97" y="52"/>
                  <a:pt x="97" y="52"/>
                </a:cubicBezTo>
                <a:cubicBezTo>
                  <a:pt x="84" y="52"/>
                  <a:pt x="80" y="58"/>
                  <a:pt x="80" y="68"/>
                </a:cubicBezTo>
                <a:cubicBezTo>
                  <a:pt x="80" y="76"/>
                  <a:pt x="80" y="76"/>
                  <a:pt x="80" y="76"/>
                </a:cubicBezTo>
                <a:cubicBezTo>
                  <a:pt x="72" y="76"/>
                  <a:pt x="72" y="76"/>
                  <a:pt x="72" y="76"/>
                </a:cubicBezTo>
                <a:cubicBezTo>
                  <a:pt x="72" y="88"/>
                  <a:pt x="72" y="88"/>
                  <a:pt x="72" y="88"/>
                </a:cubicBezTo>
                <a:cubicBezTo>
                  <a:pt x="80" y="88"/>
                  <a:pt x="80" y="88"/>
                  <a:pt x="80" y="88"/>
                </a:cubicBezTo>
                <a:cubicBezTo>
                  <a:pt x="80" y="124"/>
                  <a:pt x="80" y="124"/>
                  <a:pt x="80" y="124"/>
                </a:cubicBezTo>
                <a:cubicBezTo>
                  <a:pt x="96" y="124"/>
                  <a:pt x="96" y="124"/>
                  <a:pt x="96" y="124"/>
                </a:cubicBezTo>
                <a:cubicBezTo>
                  <a:pt x="96" y="88"/>
                  <a:pt x="96" y="88"/>
                  <a:pt x="96" y="88"/>
                </a:cubicBezTo>
                <a:cubicBezTo>
                  <a:pt x="107" y="88"/>
                  <a:pt x="107" y="88"/>
                  <a:pt x="107" y="88"/>
                </a:cubicBezTo>
                <a:cubicBezTo>
                  <a:pt x="108" y="76"/>
                  <a:pt x="108" y="76"/>
                  <a:pt x="108" y="76"/>
                </a:cubicBezTo>
                <a:cubicBezTo>
                  <a:pt x="96" y="76"/>
                  <a:pt x="96" y="76"/>
                  <a:pt x="96" y="76"/>
                </a:cubicBezTo>
                <a:lnTo>
                  <a:pt x="96" y="6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1" i="0" u="none" strike="noStrike" cap="none">
              <a:solidFill>
                <a:srgbClr val="1F497D"/>
              </a:solidFill>
              <a:latin typeface="Arial"/>
              <a:ea typeface="Arial"/>
              <a:cs typeface="Arial"/>
              <a:sym typeface="Arial"/>
            </a:endParaRPr>
          </a:p>
        </p:txBody>
      </p:sp>
      <p:sp>
        <p:nvSpPr>
          <p:cNvPr id="160" name="Google Shape;160;g3235967faa7_0_856"/>
          <p:cNvSpPr/>
          <p:nvPr/>
        </p:nvSpPr>
        <p:spPr>
          <a:xfrm>
            <a:off x="8967056" y="5157856"/>
            <a:ext cx="565776" cy="565776"/>
          </a:xfrm>
          <a:custGeom>
            <a:avLst/>
            <a:gdLst/>
            <a:ahLst/>
            <a:cxnLst/>
            <a:rect l="l" t="t" r="r" b="b"/>
            <a:pathLst>
              <a:path w="176" h="176" extrusionOk="0">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64" y="12"/>
                </a:moveTo>
                <a:cubicBezTo>
                  <a:pt x="63" y="13"/>
                  <a:pt x="61" y="15"/>
                  <a:pt x="59" y="17"/>
                </a:cubicBezTo>
                <a:cubicBezTo>
                  <a:pt x="59" y="18"/>
                  <a:pt x="59" y="18"/>
                  <a:pt x="59" y="18"/>
                </a:cubicBezTo>
                <a:cubicBezTo>
                  <a:pt x="56" y="23"/>
                  <a:pt x="53" y="28"/>
                  <a:pt x="50" y="33"/>
                </a:cubicBezTo>
                <a:cubicBezTo>
                  <a:pt x="50" y="34"/>
                  <a:pt x="50" y="34"/>
                  <a:pt x="50" y="34"/>
                </a:cubicBezTo>
                <a:cubicBezTo>
                  <a:pt x="50" y="35"/>
                  <a:pt x="50" y="35"/>
                  <a:pt x="50" y="35"/>
                </a:cubicBezTo>
                <a:cubicBezTo>
                  <a:pt x="45" y="33"/>
                  <a:pt x="40" y="30"/>
                  <a:pt x="36" y="27"/>
                </a:cubicBezTo>
                <a:cubicBezTo>
                  <a:pt x="44" y="20"/>
                  <a:pt x="54" y="15"/>
                  <a:pt x="64" y="12"/>
                </a:cubicBezTo>
                <a:moveTo>
                  <a:pt x="31" y="32"/>
                </a:moveTo>
                <a:cubicBezTo>
                  <a:pt x="35" y="36"/>
                  <a:pt x="41" y="40"/>
                  <a:pt x="47" y="43"/>
                </a:cubicBezTo>
                <a:cubicBezTo>
                  <a:pt x="47" y="43"/>
                  <a:pt x="47" y="44"/>
                  <a:pt x="46" y="44"/>
                </a:cubicBezTo>
                <a:cubicBezTo>
                  <a:pt x="45" y="50"/>
                  <a:pt x="43" y="57"/>
                  <a:pt x="42" y="63"/>
                </a:cubicBezTo>
                <a:cubicBezTo>
                  <a:pt x="42" y="64"/>
                  <a:pt x="42" y="65"/>
                  <a:pt x="42" y="66"/>
                </a:cubicBezTo>
                <a:cubicBezTo>
                  <a:pt x="41" y="69"/>
                  <a:pt x="41" y="71"/>
                  <a:pt x="41" y="74"/>
                </a:cubicBezTo>
                <a:cubicBezTo>
                  <a:pt x="41" y="75"/>
                  <a:pt x="40" y="76"/>
                  <a:pt x="40" y="77"/>
                </a:cubicBezTo>
                <a:cubicBezTo>
                  <a:pt x="40" y="79"/>
                  <a:pt x="40" y="82"/>
                  <a:pt x="40" y="84"/>
                </a:cubicBezTo>
                <a:cubicBezTo>
                  <a:pt x="8" y="84"/>
                  <a:pt x="8" y="84"/>
                  <a:pt x="8" y="84"/>
                </a:cubicBezTo>
                <a:cubicBezTo>
                  <a:pt x="9" y="64"/>
                  <a:pt x="18" y="46"/>
                  <a:pt x="31" y="32"/>
                </a:cubicBezTo>
                <a:moveTo>
                  <a:pt x="8" y="92"/>
                </a:moveTo>
                <a:cubicBezTo>
                  <a:pt x="40" y="92"/>
                  <a:pt x="40" y="92"/>
                  <a:pt x="40" y="92"/>
                </a:cubicBezTo>
                <a:cubicBezTo>
                  <a:pt x="40" y="94"/>
                  <a:pt x="40" y="97"/>
                  <a:pt x="40" y="99"/>
                </a:cubicBezTo>
                <a:cubicBezTo>
                  <a:pt x="40" y="100"/>
                  <a:pt x="41" y="101"/>
                  <a:pt x="41" y="102"/>
                </a:cubicBezTo>
                <a:cubicBezTo>
                  <a:pt x="41" y="105"/>
                  <a:pt x="41" y="107"/>
                  <a:pt x="42" y="110"/>
                </a:cubicBezTo>
                <a:cubicBezTo>
                  <a:pt x="42" y="111"/>
                  <a:pt x="42" y="112"/>
                  <a:pt x="42" y="112"/>
                </a:cubicBezTo>
                <a:cubicBezTo>
                  <a:pt x="43" y="119"/>
                  <a:pt x="45" y="126"/>
                  <a:pt x="46" y="132"/>
                </a:cubicBezTo>
                <a:cubicBezTo>
                  <a:pt x="47" y="132"/>
                  <a:pt x="47" y="133"/>
                  <a:pt x="47" y="133"/>
                </a:cubicBezTo>
                <a:cubicBezTo>
                  <a:pt x="41" y="136"/>
                  <a:pt x="35" y="139"/>
                  <a:pt x="31" y="143"/>
                </a:cubicBezTo>
                <a:cubicBezTo>
                  <a:pt x="18" y="130"/>
                  <a:pt x="9" y="112"/>
                  <a:pt x="8" y="92"/>
                </a:cubicBezTo>
                <a:moveTo>
                  <a:pt x="36" y="149"/>
                </a:moveTo>
                <a:cubicBezTo>
                  <a:pt x="40" y="146"/>
                  <a:pt x="45" y="143"/>
                  <a:pt x="50" y="140"/>
                </a:cubicBezTo>
                <a:cubicBezTo>
                  <a:pt x="50" y="141"/>
                  <a:pt x="50" y="141"/>
                  <a:pt x="50" y="141"/>
                </a:cubicBezTo>
                <a:cubicBezTo>
                  <a:pt x="50" y="142"/>
                  <a:pt x="50" y="142"/>
                  <a:pt x="50" y="142"/>
                </a:cubicBezTo>
                <a:cubicBezTo>
                  <a:pt x="53" y="148"/>
                  <a:pt x="56" y="153"/>
                  <a:pt x="59" y="158"/>
                </a:cubicBezTo>
                <a:cubicBezTo>
                  <a:pt x="59" y="158"/>
                  <a:pt x="59" y="158"/>
                  <a:pt x="59" y="158"/>
                </a:cubicBezTo>
                <a:cubicBezTo>
                  <a:pt x="61" y="161"/>
                  <a:pt x="63" y="163"/>
                  <a:pt x="64" y="164"/>
                </a:cubicBezTo>
                <a:cubicBezTo>
                  <a:pt x="54" y="161"/>
                  <a:pt x="44" y="156"/>
                  <a:pt x="36" y="149"/>
                </a:cubicBezTo>
                <a:moveTo>
                  <a:pt x="84" y="168"/>
                </a:moveTo>
                <a:cubicBezTo>
                  <a:pt x="73" y="165"/>
                  <a:pt x="63" y="154"/>
                  <a:pt x="57" y="137"/>
                </a:cubicBezTo>
                <a:cubicBezTo>
                  <a:pt x="65" y="134"/>
                  <a:pt x="74" y="133"/>
                  <a:pt x="84" y="132"/>
                </a:cubicBezTo>
                <a:lnTo>
                  <a:pt x="84" y="168"/>
                </a:lnTo>
                <a:close/>
                <a:moveTo>
                  <a:pt x="84" y="124"/>
                </a:moveTo>
                <a:cubicBezTo>
                  <a:pt x="73" y="125"/>
                  <a:pt x="63" y="126"/>
                  <a:pt x="54" y="130"/>
                </a:cubicBezTo>
                <a:cubicBezTo>
                  <a:pt x="51" y="119"/>
                  <a:pt x="48" y="106"/>
                  <a:pt x="48" y="92"/>
                </a:cubicBezTo>
                <a:cubicBezTo>
                  <a:pt x="84" y="92"/>
                  <a:pt x="84" y="92"/>
                  <a:pt x="84" y="92"/>
                </a:cubicBezTo>
                <a:lnTo>
                  <a:pt x="84" y="124"/>
                </a:lnTo>
                <a:close/>
                <a:moveTo>
                  <a:pt x="84" y="84"/>
                </a:moveTo>
                <a:cubicBezTo>
                  <a:pt x="48" y="84"/>
                  <a:pt x="48" y="84"/>
                  <a:pt x="48" y="84"/>
                </a:cubicBezTo>
                <a:cubicBezTo>
                  <a:pt x="48" y="70"/>
                  <a:pt x="51" y="57"/>
                  <a:pt x="54" y="46"/>
                </a:cubicBezTo>
                <a:cubicBezTo>
                  <a:pt x="63" y="49"/>
                  <a:pt x="73" y="51"/>
                  <a:pt x="84" y="52"/>
                </a:cubicBezTo>
                <a:lnTo>
                  <a:pt x="84" y="84"/>
                </a:lnTo>
                <a:close/>
                <a:moveTo>
                  <a:pt x="84" y="44"/>
                </a:moveTo>
                <a:cubicBezTo>
                  <a:pt x="74" y="43"/>
                  <a:pt x="65" y="42"/>
                  <a:pt x="57" y="38"/>
                </a:cubicBezTo>
                <a:cubicBezTo>
                  <a:pt x="63" y="22"/>
                  <a:pt x="73" y="11"/>
                  <a:pt x="84" y="8"/>
                </a:cubicBezTo>
                <a:lnTo>
                  <a:pt x="84" y="44"/>
                </a:lnTo>
                <a:close/>
                <a:moveTo>
                  <a:pt x="168" y="84"/>
                </a:moveTo>
                <a:cubicBezTo>
                  <a:pt x="136" y="84"/>
                  <a:pt x="136" y="84"/>
                  <a:pt x="136" y="84"/>
                </a:cubicBezTo>
                <a:cubicBezTo>
                  <a:pt x="136" y="82"/>
                  <a:pt x="136" y="79"/>
                  <a:pt x="136" y="77"/>
                </a:cubicBezTo>
                <a:cubicBezTo>
                  <a:pt x="136" y="76"/>
                  <a:pt x="135" y="75"/>
                  <a:pt x="135" y="74"/>
                </a:cubicBezTo>
                <a:cubicBezTo>
                  <a:pt x="135" y="71"/>
                  <a:pt x="135" y="69"/>
                  <a:pt x="134" y="66"/>
                </a:cubicBezTo>
                <a:cubicBezTo>
                  <a:pt x="134" y="65"/>
                  <a:pt x="134" y="64"/>
                  <a:pt x="134" y="63"/>
                </a:cubicBezTo>
                <a:cubicBezTo>
                  <a:pt x="133" y="57"/>
                  <a:pt x="131" y="50"/>
                  <a:pt x="130" y="44"/>
                </a:cubicBezTo>
                <a:cubicBezTo>
                  <a:pt x="129" y="44"/>
                  <a:pt x="129" y="43"/>
                  <a:pt x="129" y="43"/>
                </a:cubicBezTo>
                <a:cubicBezTo>
                  <a:pt x="135" y="40"/>
                  <a:pt x="141" y="36"/>
                  <a:pt x="145" y="32"/>
                </a:cubicBezTo>
                <a:cubicBezTo>
                  <a:pt x="158" y="46"/>
                  <a:pt x="167" y="64"/>
                  <a:pt x="168" y="84"/>
                </a:cubicBezTo>
                <a:moveTo>
                  <a:pt x="140" y="27"/>
                </a:moveTo>
                <a:cubicBezTo>
                  <a:pt x="136" y="30"/>
                  <a:pt x="131" y="33"/>
                  <a:pt x="126" y="35"/>
                </a:cubicBezTo>
                <a:cubicBezTo>
                  <a:pt x="126" y="35"/>
                  <a:pt x="126" y="35"/>
                  <a:pt x="126" y="34"/>
                </a:cubicBezTo>
                <a:cubicBezTo>
                  <a:pt x="126" y="34"/>
                  <a:pt x="126" y="34"/>
                  <a:pt x="126" y="33"/>
                </a:cubicBezTo>
                <a:cubicBezTo>
                  <a:pt x="123" y="28"/>
                  <a:pt x="120" y="23"/>
                  <a:pt x="117" y="18"/>
                </a:cubicBezTo>
                <a:cubicBezTo>
                  <a:pt x="117" y="18"/>
                  <a:pt x="117" y="18"/>
                  <a:pt x="117" y="17"/>
                </a:cubicBezTo>
                <a:cubicBezTo>
                  <a:pt x="115" y="15"/>
                  <a:pt x="113" y="13"/>
                  <a:pt x="112" y="12"/>
                </a:cubicBezTo>
                <a:cubicBezTo>
                  <a:pt x="122" y="15"/>
                  <a:pt x="132" y="20"/>
                  <a:pt x="140" y="27"/>
                </a:cubicBezTo>
                <a:moveTo>
                  <a:pt x="92" y="8"/>
                </a:moveTo>
                <a:cubicBezTo>
                  <a:pt x="103" y="11"/>
                  <a:pt x="113" y="22"/>
                  <a:pt x="119" y="38"/>
                </a:cubicBezTo>
                <a:cubicBezTo>
                  <a:pt x="111" y="42"/>
                  <a:pt x="102" y="43"/>
                  <a:pt x="92" y="44"/>
                </a:cubicBezTo>
                <a:lnTo>
                  <a:pt x="92" y="8"/>
                </a:lnTo>
                <a:close/>
                <a:moveTo>
                  <a:pt x="92" y="52"/>
                </a:moveTo>
                <a:cubicBezTo>
                  <a:pt x="103" y="51"/>
                  <a:pt x="113" y="49"/>
                  <a:pt x="122" y="46"/>
                </a:cubicBezTo>
                <a:cubicBezTo>
                  <a:pt x="125" y="57"/>
                  <a:pt x="128" y="70"/>
                  <a:pt x="128" y="84"/>
                </a:cubicBezTo>
                <a:cubicBezTo>
                  <a:pt x="92" y="84"/>
                  <a:pt x="92" y="84"/>
                  <a:pt x="92" y="84"/>
                </a:cubicBezTo>
                <a:lnTo>
                  <a:pt x="92" y="52"/>
                </a:lnTo>
                <a:close/>
                <a:moveTo>
                  <a:pt x="92" y="92"/>
                </a:moveTo>
                <a:cubicBezTo>
                  <a:pt x="128" y="92"/>
                  <a:pt x="128" y="92"/>
                  <a:pt x="128" y="92"/>
                </a:cubicBezTo>
                <a:cubicBezTo>
                  <a:pt x="128" y="106"/>
                  <a:pt x="125" y="119"/>
                  <a:pt x="122" y="130"/>
                </a:cubicBezTo>
                <a:cubicBezTo>
                  <a:pt x="113" y="126"/>
                  <a:pt x="103" y="125"/>
                  <a:pt x="92" y="124"/>
                </a:cubicBezTo>
                <a:lnTo>
                  <a:pt x="92" y="92"/>
                </a:lnTo>
                <a:close/>
                <a:moveTo>
                  <a:pt x="92" y="168"/>
                </a:moveTo>
                <a:cubicBezTo>
                  <a:pt x="92" y="132"/>
                  <a:pt x="92" y="132"/>
                  <a:pt x="92" y="132"/>
                </a:cubicBezTo>
                <a:cubicBezTo>
                  <a:pt x="102" y="133"/>
                  <a:pt x="111" y="134"/>
                  <a:pt x="119" y="137"/>
                </a:cubicBezTo>
                <a:cubicBezTo>
                  <a:pt x="113" y="154"/>
                  <a:pt x="103" y="165"/>
                  <a:pt x="92" y="168"/>
                </a:cubicBezTo>
                <a:moveTo>
                  <a:pt x="112" y="164"/>
                </a:moveTo>
                <a:cubicBezTo>
                  <a:pt x="113" y="163"/>
                  <a:pt x="115" y="161"/>
                  <a:pt x="117" y="158"/>
                </a:cubicBezTo>
                <a:cubicBezTo>
                  <a:pt x="117" y="158"/>
                  <a:pt x="117" y="158"/>
                  <a:pt x="117" y="158"/>
                </a:cubicBezTo>
                <a:cubicBezTo>
                  <a:pt x="120" y="153"/>
                  <a:pt x="123" y="148"/>
                  <a:pt x="126" y="142"/>
                </a:cubicBezTo>
                <a:cubicBezTo>
                  <a:pt x="126" y="142"/>
                  <a:pt x="126" y="142"/>
                  <a:pt x="126" y="141"/>
                </a:cubicBezTo>
                <a:cubicBezTo>
                  <a:pt x="126" y="141"/>
                  <a:pt x="126" y="141"/>
                  <a:pt x="126" y="140"/>
                </a:cubicBezTo>
                <a:cubicBezTo>
                  <a:pt x="131" y="143"/>
                  <a:pt x="136" y="146"/>
                  <a:pt x="140" y="149"/>
                </a:cubicBezTo>
                <a:cubicBezTo>
                  <a:pt x="132" y="156"/>
                  <a:pt x="122" y="161"/>
                  <a:pt x="112" y="164"/>
                </a:cubicBezTo>
                <a:moveTo>
                  <a:pt x="145" y="143"/>
                </a:moveTo>
                <a:cubicBezTo>
                  <a:pt x="141" y="139"/>
                  <a:pt x="135" y="136"/>
                  <a:pt x="129" y="133"/>
                </a:cubicBezTo>
                <a:cubicBezTo>
                  <a:pt x="129" y="133"/>
                  <a:pt x="129" y="132"/>
                  <a:pt x="130" y="132"/>
                </a:cubicBezTo>
                <a:cubicBezTo>
                  <a:pt x="131" y="126"/>
                  <a:pt x="133" y="119"/>
                  <a:pt x="134" y="112"/>
                </a:cubicBezTo>
                <a:cubicBezTo>
                  <a:pt x="134" y="112"/>
                  <a:pt x="134" y="111"/>
                  <a:pt x="134" y="110"/>
                </a:cubicBezTo>
                <a:cubicBezTo>
                  <a:pt x="135" y="107"/>
                  <a:pt x="135" y="105"/>
                  <a:pt x="135" y="102"/>
                </a:cubicBezTo>
                <a:cubicBezTo>
                  <a:pt x="135" y="101"/>
                  <a:pt x="136" y="100"/>
                  <a:pt x="136" y="99"/>
                </a:cubicBezTo>
                <a:cubicBezTo>
                  <a:pt x="136" y="97"/>
                  <a:pt x="136" y="94"/>
                  <a:pt x="136" y="92"/>
                </a:cubicBezTo>
                <a:cubicBezTo>
                  <a:pt x="168" y="92"/>
                  <a:pt x="168" y="92"/>
                  <a:pt x="168" y="92"/>
                </a:cubicBezTo>
                <a:cubicBezTo>
                  <a:pt x="167" y="112"/>
                  <a:pt x="158" y="130"/>
                  <a:pt x="145" y="143"/>
                </a:cubicBez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1" i="0" u="none" strike="noStrike" cap="none">
              <a:solidFill>
                <a:srgbClr val="1F497D"/>
              </a:solidFill>
              <a:latin typeface="Arial"/>
              <a:ea typeface="Arial"/>
              <a:cs typeface="Arial"/>
              <a:sym typeface="Arial"/>
            </a:endParaRPr>
          </a:p>
        </p:txBody>
      </p:sp>
      <p:sp>
        <p:nvSpPr>
          <p:cNvPr id="161" name="Google Shape;161;g3235967faa7_0_856"/>
          <p:cNvSpPr txBox="1"/>
          <p:nvPr/>
        </p:nvSpPr>
        <p:spPr>
          <a:xfrm>
            <a:off x="8073330" y="5719815"/>
            <a:ext cx="2353200" cy="489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900"/>
              <a:buFont typeface="Calibri"/>
              <a:buNone/>
            </a:pPr>
            <a:r>
              <a:rPr lang="en-US" sz="1900" b="1">
                <a:solidFill>
                  <a:srgbClr val="FFFFFF"/>
                </a:solidFill>
                <a:latin typeface="Gill Sans"/>
                <a:ea typeface="Gill Sans"/>
                <a:cs typeface="Gill Sans"/>
                <a:sym typeface="Gill Sans"/>
              </a:rPr>
              <a:t>www.worlded.org</a:t>
            </a:r>
            <a:endParaRPr sz="1900" b="1" i="0" u="none" strike="noStrike" cap="none">
              <a:solidFill>
                <a:srgbClr val="FFFFFF"/>
              </a:solidFill>
              <a:latin typeface="Gill Sans"/>
              <a:ea typeface="Gill Sans"/>
              <a:cs typeface="Gill Sans"/>
              <a:sym typeface="Gill Sans"/>
            </a:endParaRPr>
          </a:p>
        </p:txBody>
      </p:sp>
      <p:sp>
        <p:nvSpPr>
          <p:cNvPr id="162" name="Google Shape;162;g3235967faa7_0_856"/>
          <p:cNvSpPr txBox="1"/>
          <p:nvPr/>
        </p:nvSpPr>
        <p:spPr>
          <a:xfrm>
            <a:off x="9838788" y="5719783"/>
            <a:ext cx="2353200" cy="489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900"/>
              <a:buFont typeface="Calibri"/>
              <a:buNone/>
            </a:pPr>
            <a:r>
              <a:rPr lang="en-US" sz="1900" b="1">
                <a:solidFill>
                  <a:srgbClr val="FFFFFF"/>
                </a:solidFill>
                <a:latin typeface="Gill Sans"/>
                <a:ea typeface="Gill Sans"/>
                <a:cs typeface="Gill Sans"/>
                <a:sym typeface="Gill Sans"/>
              </a:rPr>
              <a:t>@worlded</a:t>
            </a:r>
            <a:endParaRPr sz="1900" b="1" i="0" u="none" strike="noStrike" cap="none">
              <a:solidFill>
                <a:srgbClr val="FFFFFF"/>
              </a:solidFill>
              <a:latin typeface="Gill Sans"/>
              <a:ea typeface="Gill Sans"/>
              <a:cs typeface="Gill Sans"/>
              <a:sym typeface="Gill Sans"/>
            </a:endParaRPr>
          </a:p>
        </p:txBody>
      </p:sp>
      <p:sp>
        <p:nvSpPr>
          <p:cNvPr id="163" name="Google Shape;163;g3235967faa7_0_856"/>
          <p:cNvSpPr txBox="1"/>
          <p:nvPr/>
        </p:nvSpPr>
        <p:spPr>
          <a:xfrm>
            <a:off x="5922038" y="5719807"/>
            <a:ext cx="2353200" cy="489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900"/>
              <a:buFont typeface="Calibri"/>
              <a:buNone/>
            </a:pPr>
            <a:r>
              <a:rPr lang="en-US" sz="1900" b="1">
                <a:solidFill>
                  <a:srgbClr val="FFFFFF"/>
                </a:solidFill>
                <a:latin typeface="Gill Sans"/>
                <a:ea typeface="Gill Sans"/>
                <a:cs typeface="Gill Sans"/>
                <a:sym typeface="Gill Sans"/>
              </a:rPr>
              <a:t>World Education</a:t>
            </a:r>
            <a:endParaRPr sz="1900" b="1" i="0" u="none" strike="noStrike" cap="none">
              <a:solidFill>
                <a:srgbClr val="FFFFFF"/>
              </a:solidFill>
              <a:latin typeface="Gill Sans"/>
              <a:ea typeface="Gill Sans"/>
              <a:cs typeface="Gill Sans"/>
              <a:sym typeface="Gill Sans"/>
            </a:endParaRPr>
          </a:p>
        </p:txBody>
      </p:sp>
      <p:pic>
        <p:nvPicPr>
          <p:cNvPr id="164" name="Google Shape;164;g3235967faa7_0_856"/>
          <p:cNvPicPr preferRelativeResize="0"/>
          <p:nvPr/>
        </p:nvPicPr>
        <p:blipFill rotWithShape="1">
          <a:blip r:embed="rId3">
            <a:alphaModFix/>
          </a:blip>
          <a:srcRect r="66969"/>
          <a:stretch/>
        </p:blipFill>
        <p:spPr>
          <a:xfrm>
            <a:off x="10720567" y="274433"/>
            <a:ext cx="1142497" cy="766766"/>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imple Title Slide">
  <p:cSld name="TITLE_1_1">
    <p:spTree>
      <p:nvGrpSpPr>
        <p:cNvPr id="1" name="Shape 165"/>
        <p:cNvGrpSpPr/>
        <p:nvPr/>
      </p:nvGrpSpPr>
      <p:grpSpPr>
        <a:xfrm>
          <a:off x="0" y="0"/>
          <a:ext cx="0" cy="0"/>
          <a:chOff x="0" y="0"/>
          <a:chExt cx="0" cy="0"/>
        </a:xfrm>
      </p:grpSpPr>
      <p:sp>
        <p:nvSpPr>
          <p:cNvPr id="166" name="Google Shape;166;g3235967faa7_0_869"/>
          <p:cNvSpPr txBox="1">
            <a:spLocks noGrp="1"/>
          </p:cNvSpPr>
          <p:nvPr>
            <p:ph type="subTitle" idx="1"/>
          </p:nvPr>
        </p:nvSpPr>
        <p:spPr>
          <a:xfrm>
            <a:off x="2062433" y="3535353"/>
            <a:ext cx="8066700" cy="1576500"/>
          </a:xfrm>
          <a:prstGeom prst="rect">
            <a:avLst/>
          </a:prstGeom>
        </p:spPr>
        <p:txBody>
          <a:bodyPr spcFirstLastPara="1" wrap="square" lIns="121900" tIns="121900" rIns="121900" bIns="121900" anchor="t" anchorCtr="0">
            <a:normAutofit/>
          </a:bodyPr>
          <a:lstStyle>
            <a:lvl1pPr lvl="0" algn="ctr">
              <a:spcBef>
                <a:spcPts val="0"/>
              </a:spcBef>
              <a:spcAft>
                <a:spcPts val="0"/>
              </a:spcAft>
              <a:buClr>
                <a:schemeClr val="dk2"/>
              </a:buClr>
              <a:buSzPts val="3500"/>
              <a:buFont typeface="Gill Sans"/>
              <a:buNone/>
              <a:defRPr sz="3500">
                <a:solidFill>
                  <a:schemeClr val="dk2"/>
                </a:solidFill>
                <a:latin typeface="Gill Sans"/>
                <a:ea typeface="Gill Sans"/>
                <a:cs typeface="Gill Sans"/>
                <a:sym typeface="Gill Sans"/>
              </a:defRPr>
            </a:lvl1pPr>
            <a:lvl2pPr lvl="1">
              <a:spcBef>
                <a:spcPts val="0"/>
              </a:spcBef>
              <a:spcAft>
                <a:spcPts val="0"/>
              </a:spcAft>
              <a:buClr>
                <a:schemeClr val="dk2"/>
              </a:buClr>
              <a:buSzPts val="1900"/>
              <a:buNone/>
              <a:defRPr>
                <a:solidFill>
                  <a:schemeClr val="dk2"/>
                </a:solidFill>
              </a:defRPr>
            </a:lvl2pPr>
            <a:lvl3pPr lvl="2">
              <a:spcBef>
                <a:spcPts val="0"/>
              </a:spcBef>
              <a:spcAft>
                <a:spcPts val="0"/>
              </a:spcAft>
              <a:buClr>
                <a:schemeClr val="dk2"/>
              </a:buClr>
              <a:buSzPts val="1900"/>
              <a:buNone/>
              <a:defRPr>
                <a:solidFill>
                  <a:schemeClr val="dk2"/>
                </a:solidFill>
              </a:defRPr>
            </a:lvl3pPr>
            <a:lvl4pPr lvl="3">
              <a:spcBef>
                <a:spcPts val="0"/>
              </a:spcBef>
              <a:spcAft>
                <a:spcPts val="0"/>
              </a:spcAft>
              <a:buClr>
                <a:schemeClr val="dk2"/>
              </a:buClr>
              <a:buSzPts val="1900"/>
              <a:buNone/>
              <a:defRPr>
                <a:solidFill>
                  <a:schemeClr val="dk2"/>
                </a:solidFill>
              </a:defRPr>
            </a:lvl4pPr>
            <a:lvl5pPr lvl="4">
              <a:spcBef>
                <a:spcPts val="0"/>
              </a:spcBef>
              <a:spcAft>
                <a:spcPts val="0"/>
              </a:spcAft>
              <a:buClr>
                <a:schemeClr val="dk2"/>
              </a:buClr>
              <a:buSzPts val="1900"/>
              <a:buNone/>
              <a:defRPr>
                <a:solidFill>
                  <a:schemeClr val="dk2"/>
                </a:solidFill>
              </a:defRPr>
            </a:lvl5pPr>
            <a:lvl6pPr lvl="5">
              <a:spcBef>
                <a:spcPts val="0"/>
              </a:spcBef>
              <a:spcAft>
                <a:spcPts val="0"/>
              </a:spcAft>
              <a:buClr>
                <a:schemeClr val="dk2"/>
              </a:buClr>
              <a:buSzPts val="1900"/>
              <a:buNone/>
              <a:defRPr>
                <a:solidFill>
                  <a:schemeClr val="dk2"/>
                </a:solidFill>
              </a:defRPr>
            </a:lvl6pPr>
            <a:lvl7pPr lvl="6">
              <a:spcBef>
                <a:spcPts val="0"/>
              </a:spcBef>
              <a:spcAft>
                <a:spcPts val="0"/>
              </a:spcAft>
              <a:buClr>
                <a:schemeClr val="dk2"/>
              </a:buClr>
              <a:buSzPts val="1900"/>
              <a:buNone/>
              <a:defRPr>
                <a:solidFill>
                  <a:schemeClr val="dk2"/>
                </a:solidFill>
              </a:defRPr>
            </a:lvl7pPr>
            <a:lvl8pPr lvl="7">
              <a:spcBef>
                <a:spcPts val="0"/>
              </a:spcBef>
              <a:spcAft>
                <a:spcPts val="0"/>
              </a:spcAft>
              <a:buClr>
                <a:schemeClr val="dk2"/>
              </a:buClr>
              <a:buSzPts val="1900"/>
              <a:buNone/>
              <a:defRPr>
                <a:solidFill>
                  <a:schemeClr val="dk2"/>
                </a:solidFill>
              </a:defRPr>
            </a:lvl8pPr>
            <a:lvl9pPr lvl="8">
              <a:spcBef>
                <a:spcPts val="0"/>
              </a:spcBef>
              <a:spcAft>
                <a:spcPts val="0"/>
              </a:spcAft>
              <a:buClr>
                <a:schemeClr val="dk2"/>
              </a:buClr>
              <a:buSzPts val="1900"/>
              <a:buNone/>
              <a:defRPr>
                <a:solidFill>
                  <a:schemeClr val="dk2"/>
                </a:solidFill>
              </a:defRPr>
            </a:lvl9pPr>
          </a:lstStyle>
          <a:p>
            <a:endParaRPr/>
          </a:p>
        </p:txBody>
      </p:sp>
      <p:sp>
        <p:nvSpPr>
          <p:cNvPr id="167" name="Google Shape;167;g3235967faa7_0_869"/>
          <p:cNvSpPr txBox="1">
            <a:spLocks noGrp="1"/>
          </p:cNvSpPr>
          <p:nvPr>
            <p:ph type="title"/>
          </p:nvPr>
        </p:nvSpPr>
        <p:spPr>
          <a:xfrm>
            <a:off x="2062470" y="1807753"/>
            <a:ext cx="8066700" cy="17277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5100"/>
              <a:buFont typeface="Gill Sans"/>
              <a:buNone/>
              <a:defRPr sz="5100" b="1">
                <a:latin typeface="Gill Sans"/>
                <a:ea typeface="Gill Sans"/>
                <a:cs typeface="Gill Sans"/>
                <a:sym typeface="Gill Sans"/>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cxnSp>
        <p:nvCxnSpPr>
          <p:cNvPr id="168" name="Google Shape;168;g3235967faa7_0_869"/>
          <p:cNvCxnSpPr/>
          <p:nvPr/>
        </p:nvCxnSpPr>
        <p:spPr>
          <a:xfrm rot="10800000" flipH="1">
            <a:off x="-100" y="5454376"/>
            <a:ext cx="8785200" cy="1500"/>
          </a:xfrm>
          <a:prstGeom prst="straightConnector1">
            <a:avLst/>
          </a:prstGeom>
          <a:noFill/>
          <a:ln w="19050" cap="flat" cmpd="sng">
            <a:solidFill>
              <a:schemeClr val="accent1"/>
            </a:solidFill>
            <a:prstDash val="solid"/>
            <a:round/>
            <a:headEnd type="none" w="med" len="med"/>
            <a:tailEnd type="none" w="med" len="med"/>
          </a:ln>
        </p:spPr>
      </p:cxnSp>
      <p:sp>
        <p:nvSpPr>
          <p:cNvPr id="169" name="Google Shape;169;g3235967faa7_0_869"/>
          <p:cNvSpPr/>
          <p:nvPr/>
        </p:nvSpPr>
        <p:spPr>
          <a:xfrm>
            <a:off x="11101567" y="210200"/>
            <a:ext cx="840900" cy="6567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170" name="Google Shape;170;g3235967faa7_0_869"/>
          <p:cNvPicPr preferRelativeResize="0"/>
          <p:nvPr/>
        </p:nvPicPr>
        <p:blipFill rotWithShape="1">
          <a:blip r:embed="rId2">
            <a:alphaModFix/>
          </a:blip>
          <a:srcRect/>
          <a:stretch/>
        </p:blipFill>
        <p:spPr>
          <a:xfrm>
            <a:off x="376900" y="274433"/>
            <a:ext cx="4962135" cy="11000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10"/>
          <p:cNvSpPr/>
          <p:nvPr/>
        </p:nvSpPr>
        <p:spPr>
          <a:xfrm>
            <a:off x="6163735" y="1096772"/>
            <a:ext cx="5571066" cy="5761228"/>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8" name="Google Shape;28;p10"/>
          <p:cNvSpPr/>
          <p:nvPr/>
        </p:nvSpPr>
        <p:spPr>
          <a:xfrm>
            <a:off x="11529484" y="5618903"/>
            <a:ext cx="524933" cy="524933"/>
          </a:xfrm>
          <a:prstGeom prst="plus">
            <a:avLst>
              <a:gd name="adj" fmla="val 39516"/>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9" name="Google Shape;29;p10"/>
          <p:cNvSpPr/>
          <p:nvPr/>
        </p:nvSpPr>
        <p:spPr>
          <a:xfrm>
            <a:off x="9881559" y="976630"/>
            <a:ext cx="1336774" cy="120142"/>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0" name="Google Shape;30;p10"/>
          <p:cNvSpPr txBox="1">
            <a:spLocks noGrp="1"/>
          </p:cNvSpPr>
          <p:nvPr>
            <p:ph type="title"/>
          </p:nvPr>
        </p:nvSpPr>
        <p:spPr>
          <a:xfrm>
            <a:off x="565149" y="1204721"/>
            <a:ext cx="8267296" cy="144655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0"/>
          <p:cNvSpPr txBox="1">
            <a:spLocks noGrp="1"/>
          </p:cNvSpPr>
          <p:nvPr>
            <p:ph type="body" idx="1"/>
          </p:nvPr>
        </p:nvSpPr>
        <p:spPr>
          <a:xfrm>
            <a:off x="565150" y="2691638"/>
            <a:ext cx="8267296" cy="3188586"/>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0"/>
          <p:cNvSpPr txBox="1">
            <a:spLocks noGrp="1"/>
          </p:cNvSpPr>
          <p:nvPr>
            <p:ph type="dt" idx="10"/>
          </p:nvPr>
        </p:nvSpPr>
        <p:spPr>
          <a:xfrm>
            <a:off x="565149" y="5949696"/>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10"/>
          <p:cNvSpPr txBox="1">
            <a:spLocks noGrp="1"/>
          </p:cNvSpPr>
          <p:nvPr>
            <p:ph type="ftr" idx="11"/>
          </p:nvPr>
        </p:nvSpPr>
        <p:spPr>
          <a:xfrm>
            <a:off x="565150" y="543179"/>
            <a:ext cx="4114800" cy="2468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0"/>
          <p:cNvSpPr txBox="1">
            <a:spLocks noGrp="1"/>
          </p:cNvSpPr>
          <p:nvPr>
            <p:ph type="sldNum" idx="12"/>
          </p:nvPr>
        </p:nvSpPr>
        <p:spPr>
          <a:xfrm>
            <a:off x="10813024" y="511175"/>
            <a:ext cx="914400" cy="31089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imple Ending Slide">
  <p:cSld name="TITLE_1_1_1">
    <p:spTree>
      <p:nvGrpSpPr>
        <p:cNvPr id="1" name="Shape 171"/>
        <p:cNvGrpSpPr/>
        <p:nvPr/>
      </p:nvGrpSpPr>
      <p:grpSpPr>
        <a:xfrm>
          <a:off x="0" y="0"/>
          <a:ext cx="0" cy="0"/>
          <a:chOff x="0" y="0"/>
          <a:chExt cx="0" cy="0"/>
        </a:xfrm>
      </p:grpSpPr>
      <p:cxnSp>
        <p:nvCxnSpPr>
          <p:cNvPr id="172" name="Google Shape;172;g3235967faa7_0_875"/>
          <p:cNvCxnSpPr/>
          <p:nvPr/>
        </p:nvCxnSpPr>
        <p:spPr>
          <a:xfrm>
            <a:off x="-13200" y="3574118"/>
            <a:ext cx="12218400" cy="0"/>
          </a:xfrm>
          <a:prstGeom prst="straightConnector1">
            <a:avLst/>
          </a:prstGeom>
          <a:noFill/>
          <a:ln w="19050" cap="flat" cmpd="sng">
            <a:solidFill>
              <a:schemeClr val="accent1"/>
            </a:solidFill>
            <a:prstDash val="solid"/>
            <a:round/>
            <a:headEnd type="none" w="med" len="med"/>
            <a:tailEnd type="none" w="med" len="med"/>
          </a:ln>
        </p:spPr>
      </p:cxnSp>
      <p:sp>
        <p:nvSpPr>
          <p:cNvPr id="173" name="Google Shape;173;g3235967faa7_0_875"/>
          <p:cNvSpPr txBox="1"/>
          <p:nvPr/>
        </p:nvSpPr>
        <p:spPr>
          <a:xfrm>
            <a:off x="2062600" y="2245967"/>
            <a:ext cx="8066700" cy="1026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5300" b="1">
                <a:solidFill>
                  <a:schemeClr val="dk2"/>
                </a:solidFill>
                <a:latin typeface="Gill Sans"/>
                <a:ea typeface="Gill Sans"/>
                <a:cs typeface="Gill Sans"/>
                <a:sym typeface="Gill Sans"/>
              </a:rPr>
              <a:t>Thank you!</a:t>
            </a:r>
            <a:endParaRPr sz="5300" b="1">
              <a:solidFill>
                <a:schemeClr val="dk2"/>
              </a:solidFill>
              <a:latin typeface="Gill Sans"/>
              <a:ea typeface="Gill Sans"/>
              <a:cs typeface="Gill Sans"/>
              <a:sym typeface="Gill Sans"/>
            </a:endParaRPr>
          </a:p>
        </p:txBody>
      </p:sp>
      <p:sp>
        <p:nvSpPr>
          <p:cNvPr id="174" name="Google Shape;174;g3235967faa7_0_875"/>
          <p:cNvSpPr/>
          <p:nvPr/>
        </p:nvSpPr>
        <p:spPr>
          <a:xfrm>
            <a:off x="11101567" y="210200"/>
            <a:ext cx="840900" cy="6567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175" name="Google Shape;175;g3235967faa7_0_875"/>
          <p:cNvPicPr preferRelativeResize="0"/>
          <p:nvPr/>
        </p:nvPicPr>
        <p:blipFill rotWithShape="1">
          <a:blip r:embed="rId2">
            <a:alphaModFix/>
          </a:blip>
          <a:srcRect r="66969"/>
          <a:stretch/>
        </p:blipFill>
        <p:spPr>
          <a:xfrm>
            <a:off x="10720567" y="274433"/>
            <a:ext cx="1142497" cy="766766"/>
          </a:xfrm>
          <a:prstGeom prst="rect">
            <a:avLst/>
          </a:prstGeom>
          <a:noFill/>
          <a:ln>
            <a:noFill/>
          </a:ln>
        </p:spPr>
      </p:pic>
      <p:sp>
        <p:nvSpPr>
          <p:cNvPr id="176" name="Google Shape;176;g3235967faa7_0_875"/>
          <p:cNvSpPr/>
          <p:nvPr/>
        </p:nvSpPr>
        <p:spPr>
          <a:xfrm>
            <a:off x="10718424" y="5143752"/>
            <a:ext cx="593970" cy="593970"/>
          </a:xfrm>
          <a:custGeom>
            <a:avLst/>
            <a:gdLst/>
            <a:ahLst/>
            <a:cxnLst/>
            <a:rect l="l" t="t" r="r" b="b"/>
            <a:pathLst>
              <a:path w="176" h="176" extrusionOk="0">
                <a:moveTo>
                  <a:pt x="130" y="57"/>
                </a:moveTo>
                <a:cubicBezTo>
                  <a:pt x="127" y="59"/>
                  <a:pt x="123" y="60"/>
                  <a:pt x="119" y="61"/>
                </a:cubicBezTo>
                <a:cubicBezTo>
                  <a:pt x="116" y="58"/>
                  <a:pt x="112" y="56"/>
                  <a:pt x="107" y="56"/>
                </a:cubicBezTo>
                <a:cubicBezTo>
                  <a:pt x="98" y="56"/>
                  <a:pt x="91" y="63"/>
                  <a:pt x="91" y="72"/>
                </a:cubicBezTo>
                <a:cubicBezTo>
                  <a:pt x="91" y="73"/>
                  <a:pt x="91" y="75"/>
                  <a:pt x="91" y="76"/>
                </a:cubicBezTo>
                <a:cubicBezTo>
                  <a:pt x="78" y="75"/>
                  <a:pt x="66" y="69"/>
                  <a:pt x="58" y="59"/>
                </a:cubicBezTo>
                <a:cubicBezTo>
                  <a:pt x="56" y="61"/>
                  <a:pt x="55" y="64"/>
                  <a:pt x="55" y="67"/>
                </a:cubicBezTo>
                <a:cubicBezTo>
                  <a:pt x="55" y="73"/>
                  <a:pt x="58" y="78"/>
                  <a:pt x="63" y="81"/>
                </a:cubicBezTo>
                <a:cubicBezTo>
                  <a:pt x="60" y="80"/>
                  <a:pt x="57" y="80"/>
                  <a:pt x="55" y="79"/>
                </a:cubicBezTo>
                <a:cubicBezTo>
                  <a:pt x="55" y="79"/>
                  <a:pt x="55" y="79"/>
                  <a:pt x="55" y="79"/>
                </a:cubicBezTo>
                <a:cubicBezTo>
                  <a:pt x="55" y="87"/>
                  <a:pt x="61" y="93"/>
                  <a:pt x="68" y="95"/>
                </a:cubicBezTo>
                <a:cubicBezTo>
                  <a:pt x="67" y="95"/>
                  <a:pt x="66" y="95"/>
                  <a:pt x="64" y="95"/>
                </a:cubicBezTo>
                <a:cubicBezTo>
                  <a:pt x="63" y="95"/>
                  <a:pt x="62" y="95"/>
                  <a:pt x="61" y="95"/>
                </a:cubicBezTo>
                <a:cubicBezTo>
                  <a:pt x="63" y="101"/>
                  <a:pt x="69" y="106"/>
                  <a:pt x="76" y="106"/>
                </a:cubicBezTo>
                <a:cubicBezTo>
                  <a:pt x="71" y="110"/>
                  <a:pt x="64" y="113"/>
                  <a:pt x="56" y="113"/>
                </a:cubicBezTo>
                <a:cubicBezTo>
                  <a:pt x="55" y="113"/>
                  <a:pt x="53" y="113"/>
                  <a:pt x="52" y="113"/>
                </a:cubicBezTo>
                <a:cubicBezTo>
                  <a:pt x="59" y="117"/>
                  <a:pt x="68" y="120"/>
                  <a:pt x="77" y="120"/>
                </a:cubicBezTo>
                <a:cubicBezTo>
                  <a:pt x="107" y="120"/>
                  <a:pt x="124" y="95"/>
                  <a:pt x="124" y="74"/>
                </a:cubicBezTo>
                <a:cubicBezTo>
                  <a:pt x="124" y="73"/>
                  <a:pt x="124" y="73"/>
                  <a:pt x="124" y="72"/>
                </a:cubicBezTo>
                <a:cubicBezTo>
                  <a:pt x="127" y="70"/>
                  <a:pt x="130" y="67"/>
                  <a:pt x="132" y="64"/>
                </a:cubicBezTo>
                <a:cubicBezTo>
                  <a:pt x="129" y="65"/>
                  <a:pt x="126" y="66"/>
                  <a:pt x="123" y="66"/>
                </a:cubicBezTo>
                <a:cubicBezTo>
                  <a:pt x="126" y="64"/>
                  <a:pt x="129" y="61"/>
                  <a:pt x="130" y="57"/>
                </a:cubicBezTo>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1" i="0" u="none" strike="noStrike" cap="none">
              <a:solidFill>
                <a:schemeClr val="dk2"/>
              </a:solidFill>
              <a:latin typeface="Arial"/>
              <a:ea typeface="Arial"/>
              <a:cs typeface="Arial"/>
              <a:sym typeface="Arial"/>
            </a:endParaRPr>
          </a:p>
        </p:txBody>
      </p:sp>
      <p:sp>
        <p:nvSpPr>
          <p:cNvPr id="177" name="Google Shape;177;g3235967faa7_0_875"/>
          <p:cNvSpPr/>
          <p:nvPr/>
        </p:nvSpPr>
        <p:spPr>
          <a:xfrm>
            <a:off x="6821465" y="5161639"/>
            <a:ext cx="554341" cy="558194"/>
          </a:xfrm>
          <a:custGeom>
            <a:avLst/>
            <a:gdLst/>
            <a:ahLst/>
            <a:cxnLst/>
            <a:rect l="l" t="t" r="r" b="b"/>
            <a:pathLst>
              <a:path w="176" h="176" extrusionOk="0">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moveTo>
                  <a:pt x="96" y="69"/>
                </a:moveTo>
                <a:cubicBezTo>
                  <a:pt x="96" y="66"/>
                  <a:pt x="96" y="64"/>
                  <a:pt x="101" y="64"/>
                </a:cubicBezTo>
                <a:cubicBezTo>
                  <a:pt x="108" y="64"/>
                  <a:pt x="108" y="64"/>
                  <a:pt x="108" y="64"/>
                </a:cubicBezTo>
                <a:cubicBezTo>
                  <a:pt x="108" y="52"/>
                  <a:pt x="108" y="52"/>
                  <a:pt x="108" y="52"/>
                </a:cubicBezTo>
                <a:cubicBezTo>
                  <a:pt x="97" y="52"/>
                  <a:pt x="97" y="52"/>
                  <a:pt x="97" y="52"/>
                </a:cubicBezTo>
                <a:cubicBezTo>
                  <a:pt x="84" y="52"/>
                  <a:pt x="80" y="58"/>
                  <a:pt x="80" y="68"/>
                </a:cubicBezTo>
                <a:cubicBezTo>
                  <a:pt x="80" y="76"/>
                  <a:pt x="80" y="76"/>
                  <a:pt x="80" y="76"/>
                </a:cubicBezTo>
                <a:cubicBezTo>
                  <a:pt x="72" y="76"/>
                  <a:pt x="72" y="76"/>
                  <a:pt x="72" y="76"/>
                </a:cubicBezTo>
                <a:cubicBezTo>
                  <a:pt x="72" y="88"/>
                  <a:pt x="72" y="88"/>
                  <a:pt x="72" y="88"/>
                </a:cubicBezTo>
                <a:cubicBezTo>
                  <a:pt x="80" y="88"/>
                  <a:pt x="80" y="88"/>
                  <a:pt x="80" y="88"/>
                </a:cubicBezTo>
                <a:cubicBezTo>
                  <a:pt x="80" y="124"/>
                  <a:pt x="80" y="124"/>
                  <a:pt x="80" y="124"/>
                </a:cubicBezTo>
                <a:cubicBezTo>
                  <a:pt x="96" y="124"/>
                  <a:pt x="96" y="124"/>
                  <a:pt x="96" y="124"/>
                </a:cubicBezTo>
                <a:cubicBezTo>
                  <a:pt x="96" y="88"/>
                  <a:pt x="96" y="88"/>
                  <a:pt x="96" y="88"/>
                </a:cubicBezTo>
                <a:cubicBezTo>
                  <a:pt x="107" y="88"/>
                  <a:pt x="107" y="88"/>
                  <a:pt x="107" y="88"/>
                </a:cubicBezTo>
                <a:cubicBezTo>
                  <a:pt x="108" y="76"/>
                  <a:pt x="108" y="76"/>
                  <a:pt x="108" y="76"/>
                </a:cubicBezTo>
                <a:cubicBezTo>
                  <a:pt x="96" y="76"/>
                  <a:pt x="96" y="76"/>
                  <a:pt x="96" y="76"/>
                </a:cubicBezTo>
                <a:lnTo>
                  <a:pt x="96" y="69"/>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1" i="0" u="none" strike="noStrike" cap="none">
              <a:solidFill>
                <a:schemeClr val="dk2"/>
              </a:solidFill>
              <a:latin typeface="Arial"/>
              <a:ea typeface="Arial"/>
              <a:cs typeface="Arial"/>
              <a:sym typeface="Arial"/>
            </a:endParaRPr>
          </a:p>
        </p:txBody>
      </p:sp>
      <p:sp>
        <p:nvSpPr>
          <p:cNvPr id="178" name="Google Shape;178;g3235967faa7_0_875"/>
          <p:cNvSpPr/>
          <p:nvPr/>
        </p:nvSpPr>
        <p:spPr>
          <a:xfrm>
            <a:off x="8967056" y="5157856"/>
            <a:ext cx="565776" cy="565776"/>
          </a:xfrm>
          <a:custGeom>
            <a:avLst/>
            <a:gdLst/>
            <a:ahLst/>
            <a:cxnLst/>
            <a:rect l="l" t="t" r="r" b="b"/>
            <a:pathLst>
              <a:path w="176" h="176" extrusionOk="0">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64" y="12"/>
                </a:moveTo>
                <a:cubicBezTo>
                  <a:pt x="63" y="13"/>
                  <a:pt x="61" y="15"/>
                  <a:pt x="59" y="17"/>
                </a:cubicBezTo>
                <a:cubicBezTo>
                  <a:pt x="59" y="18"/>
                  <a:pt x="59" y="18"/>
                  <a:pt x="59" y="18"/>
                </a:cubicBezTo>
                <a:cubicBezTo>
                  <a:pt x="56" y="23"/>
                  <a:pt x="53" y="28"/>
                  <a:pt x="50" y="33"/>
                </a:cubicBezTo>
                <a:cubicBezTo>
                  <a:pt x="50" y="34"/>
                  <a:pt x="50" y="34"/>
                  <a:pt x="50" y="34"/>
                </a:cubicBezTo>
                <a:cubicBezTo>
                  <a:pt x="50" y="35"/>
                  <a:pt x="50" y="35"/>
                  <a:pt x="50" y="35"/>
                </a:cubicBezTo>
                <a:cubicBezTo>
                  <a:pt x="45" y="33"/>
                  <a:pt x="40" y="30"/>
                  <a:pt x="36" y="27"/>
                </a:cubicBezTo>
                <a:cubicBezTo>
                  <a:pt x="44" y="20"/>
                  <a:pt x="54" y="15"/>
                  <a:pt x="64" y="12"/>
                </a:cubicBezTo>
                <a:moveTo>
                  <a:pt x="31" y="32"/>
                </a:moveTo>
                <a:cubicBezTo>
                  <a:pt x="35" y="36"/>
                  <a:pt x="41" y="40"/>
                  <a:pt x="47" y="43"/>
                </a:cubicBezTo>
                <a:cubicBezTo>
                  <a:pt x="47" y="43"/>
                  <a:pt x="47" y="44"/>
                  <a:pt x="46" y="44"/>
                </a:cubicBezTo>
                <a:cubicBezTo>
                  <a:pt x="45" y="50"/>
                  <a:pt x="43" y="57"/>
                  <a:pt x="42" y="63"/>
                </a:cubicBezTo>
                <a:cubicBezTo>
                  <a:pt x="42" y="64"/>
                  <a:pt x="42" y="65"/>
                  <a:pt x="42" y="66"/>
                </a:cubicBezTo>
                <a:cubicBezTo>
                  <a:pt x="41" y="69"/>
                  <a:pt x="41" y="71"/>
                  <a:pt x="41" y="74"/>
                </a:cubicBezTo>
                <a:cubicBezTo>
                  <a:pt x="41" y="75"/>
                  <a:pt x="40" y="76"/>
                  <a:pt x="40" y="77"/>
                </a:cubicBezTo>
                <a:cubicBezTo>
                  <a:pt x="40" y="79"/>
                  <a:pt x="40" y="82"/>
                  <a:pt x="40" y="84"/>
                </a:cubicBezTo>
                <a:cubicBezTo>
                  <a:pt x="8" y="84"/>
                  <a:pt x="8" y="84"/>
                  <a:pt x="8" y="84"/>
                </a:cubicBezTo>
                <a:cubicBezTo>
                  <a:pt x="9" y="64"/>
                  <a:pt x="18" y="46"/>
                  <a:pt x="31" y="32"/>
                </a:cubicBezTo>
                <a:moveTo>
                  <a:pt x="8" y="92"/>
                </a:moveTo>
                <a:cubicBezTo>
                  <a:pt x="40" y="92"/>
                  <a:pt x="40" y="92"/>
                  <a:pt x="40" y="92"/>
                </a:cubicBezTo>
                <a:cubicBezTo>
                  <a:pt x="40" y="94"/>
                  <a:pt x="40" y="97"/>
                  <a:pt x="40" y="99"/>
                </a:cubicBezTo>
                <a:cubicBezTo>
                  <a:pt x="40" y="100"/>
                  <a:pt x="41" y="101"/>
                  <a:pt x="41" y="102"/>
                </a:cubicBezTo>
                <a:cubicBezTo>
                  <a:pt x="41" y="105"/>
                  <a:pt x="41" y="107"/>
                  <a:pt x="42" y="110"/>
                </a:cubicBezTo>
                <a:cubicBezTo>
                  <a:pt x="42" y="111"/>
                  <a:pt x="42" y="112"/>
                  <a:pt x="42" y="112"/>
                </a:cubicBezTo>
                <a:cubicBezTo>
                  <a:pt x="43" y="119"/>
                  <a:pt x="45" y="126"/>
                  <a:pt x="46" y="132"/>
                </a:cubicBezTo>
                <a:cubicBezTo>
                  <a:pt x="47" y="132"/>
                  <a:pt x="47" y="133"/>
                  <a:pt x="47" y="133"/>
                </a:cubicBezTo>
                <a:cubicBezTo>
                  <a:pt x="41" y="136"/>
                  <a:pt x="35" y="139"/>
                  <a:pt x="31" y="143"/>
                </a:cubicBezTo>
                <a:cubicBezTo>
                  <a:pt x="18" y="130"/>
                  <a:pt x="9" y="112"/>
                  <a:pt x="8" y="92"/>
                </a:cubicBezTo>
                <a:moveTo>
                  <a:pt x="36" y="149"/>
                </a:moveTo>
                <a:cubicBezTo>
                  <a:pt x="40" y="146"/>
                  <a:pt x="45" y="143"/>
                  <a:pt x="50" y="140"/>
                </a:cubicBezTo>
                <a:cubicBezTo>
                  <a:pt x="50" y="141"/>
                  <a:pt x="50" y="141"/>
                  <a:pt x="50" y="141"/>
                </a:cubicBezTo>
                <a:cubicBezTo>
                  <a:pt x="50" y="142"/>
                  <a:pt x="50" y="142"/>
                  <a:pt x="50" y="142"/>
                </a:cubicBezTo>
                <a:cubicBezTo>
                  <a:pt x="53" y="148"/>
                  <a:pt x="56" y="153"/>
                  <a:pt x="59" y="158"/>
                </a:cubicBezTo>
                <a:cubicBezTo>
                  <a:pt x="59" y="158"/>
                  <a:pt x="59" y="158"/>
                  <a:pt x="59" y="158"/>
                </a:cubicBezTo>
                <a:cubicBezTo>
                  <a:pt x="61" y="161"/>
                  <a:pt x="63" y="163"/>
                  <a:pt x="64" y="164"/>
                </a:cubicBezTo>
                <a:cubicBezTo>
                  <a:pt x="54" y="161"/>
                  <a:pt x="44" y="156"/>
                  <a:pt x="36" y="149"/>
                </a:cubicBezTo>
                <a:moveTo>
                  <a:pt x="84" y="168"/>
                </a:moveTo>
                <a:cubicBezTo>
                  <a:pt x="73" y="165"/>
                  <a:pt x="63" y="154"/>
                  <a:pt x="57" y="137"/>
                </a:cubicBezTo>
                <a:cubicBezTo>
                  <a:pt x="65" y="134"/>
                  <a:pt x="74" y="133"/>
                  <a:pt x="84" y="132"/>
                </a:cubicBezTo>
                <a:lnTo>
                  <a:pt x="84" y="168"/>
                </a:lnTo>
                <a:close/>
                <a:moveTo>
                  <a:pt x="84" y="124"/>
                </a:moveTo>
                <a:cubicBezTo>
                  <a:pt x="73" y="125"/>
                  <a:pt x="63" y="126"/>
                  <a:pt x="54" y="130"/>
                </a:cubicBezTo>
                <a:cubicBezTo>
                  <a:pt x="51" y="119"/>
                  <a:pt x="48" y="106"/>
                  <a:pt x="48" y="92"/>
                </a:cubicBezTo>
                <a:cubicBezTo>
                  <a:pt x="84" y="92"/>
                  <a:pt x="84" y="92"/>
                  <a:pt x="84" y="92"/>
                </a:cubicBezTo>
                <a:lnTo>
                  <a:pt x="84" y="124"/>
                </a:lnTo>
                <a:close/>
                <a:moveTo>
                  <a:pt x="84" y="84"/>
                </a:moveTo>
                <a:cubicBezTo>
                  <a:pt x="48" y="84"/>
                  <a:pt x="48" y="84"/>
                  <a:pt x="48" y="84"/>
                </a:cubicBezTo>
                <a:cubicBezTo>
                  <a:pt x="48" y="70"/>
                  <a:pt x="51" y="57"/>
                  <a:pt x="54" y="46"/>
                </a:cubicBezTo>
                <a:cubicBezTo>
                  <a:pt x="63" y="49"/>
                  <a:pt x="73" y="51"/>
                  <a:pt x="84" y="52"/>
                </a:cubicBezTo>
                <a:lnTo>
                  <a:pt x="84" y="84"/>
                </a:lnTo>
                <a:close/>
                <a:moveTo>
                  <a:pt x="84" y="44"/>
                </a:moveTo>
                <a:cubicBezTo>
                  <a:pt x="74" y="43"/>
                  <a:pt x="65" y="42"/>
                  <a:pt x="57" y="38"/>
                </a:cubicBezTo>
                <a:cubicBezTo>
                  <a:pt x="63" y="22"/>
                  <a:pt x="73" y="11"/>
                  <a:pt x="84" y="8"/>
                </a:cubicBezTo>
                <a:lnTo>
                  <a:pt x="84" y="44"/>
                </a:lnTo>
                <a:close/>
                <a:moveTo>
                  <a:pt x="168" y="84"/>
                </a:moveTo>
                <a:cubicBezTo>
                  <a:pt x="136" y="84"/>
                  <a:pt x="136" y="84"/>
                  <a:pt x="136" y="84"/>
                </a:cubicBezTo>
                <a:cubicBezTo>
                  <a:pt x="136" y="82"/>
                  <a:pt x="136" y="79"/>
                  <a:pt x="136" y="77"/>
                </a:cubicBezTo>
                <a:cubicBezTo>
                  <a:pt x="136" y="76"/>
                  <a:pt x="135" y="75"/>
                  <a:pt x="135" y="74"/>
                </a:cubicBezTo>
                <a:cubicBezTo>
                  <a:pt x="135" y="71"/>
                  <a:pt x="135" y="69"/>
                  <a:pt x="134" y="66"/>
                </a:cubicBezTo>
                <a:cubicBezTo>
                  <a:pt x="134" y="65"/>
                  <a:pt x="134" y="64"/>
                  <a:pt x="134" y="63"/>
                </a:cubicBezTo>
                <a:cubicBezTo>
                  <a:pt x="133" y="57"/>
                  <a:pt x="131" y="50"/>
                  <a:pt x="130" y="44"/>
                </a:cubicBezTo>
                <a:cubicBezTo>
                  <a:pt x="129" y="44"/>
                  <a:pt x="129" y="43"/>
                  <a:pt x="129" y="43"/>
                </a:cubicBezTo>
                <a:cubicBezTo>
                  <a:pt x="135" y="40"/>
                  <a:pt x="141" y="36"/>
                  <a:pt x="145" y="32"/>
                </a:cubicBezTo>
                <a:cubicBezTo>
                  <a:pt x="158" y="46"/>
                  <a:pt x="167" y="64"/>
                  <a:pt x="168" y="84"/>
                </a:cubicBezTo>
                <a:moveTo>
                  <a:pt x="140" y="27"/>
                </a:moveTo>
                <a:cubicBezTo>
                  <a:pt x="136" y="30"/>
                  <a:pt x="131" y="33"/>
                  <a:pt x="126" y="35"/>
                </a:cubicBezTo>
                <a:cubicBezTo>
                  <a:pt x="126" y="35"/>
                  <a:pt x="126" y="35"/>
                  <a:pt x="126" y="34"/>
                </a:cubicBezTo>
                <a:cubicBezTo>
                  <a:pt x="126" y="34"/>
                  <a:pt x="126" y="34"/>
                  <a:pt x="126" y="33"/>
                </a:cubicBezTo>
                <a:cubicBezTo>
                  <a:pt x="123" y="28"/>
                  <a:pt x="120" y="23"/>
                  <a:pt x="117" y="18"/>
                </a:cubicBezTo>
                <a:cubicBezTo>
                  <a:pt x="117" y="18"/>
                  <a:pt x="117" y="18"/>
                  <a:pt x="117" y="17"/>
                </a:cubicBezTo>
                <a:cubicBezTo>
                  <a:pt x="115" y="15"/>
                  <a:pt x="113" y="13"/>
                  <a:pt x="112" y="12"/>
                </a:cubicBezTo>
                <a:cubicBezTo>
                  <a:pt x="122" y="15"/>
                  <a:pt x="132" y="20"/>
                  <a:pt x="140" y="27"/>
                </a:cubicBezTo>
                <a:moveTo>
                  <a:pt x="92" y="8"/>
                </a:moveTo>
                <a:cubicBezTo>
                  <a:pt x="103" y="11"/>
                  <a:pt x="113" y="22"/>
                  <a:pt x="119" y="38"/>
                </a:cubicBezTo>
                <a:cubicBezTo>
                  <a:pt x="111" y="42"/>
                  <a:pt x="102" y="43"/>
                  <a:pt x="92" y="44"/>
                </a:cubicBezTo>
                <a:lnTo>
                  <a:pt x="92" y="8"/>
                </a:lnTo>
                <a:close/>
                <a:moveTo>
                  <a:pt x="92" y="52"/>
                </a:moveTo>
                <a:cubicBezTo>
                  <a:pt x="103" y="51"/>
                  <a:pt x="113" y="49"/>
                  <a:pt x="122" y="46"/>
                </a:cubicBezTo>
                <a:cubicBezTo>
                  <a:pt x="125" y="57"/>
                  <a:pt x="128" y="70"/>
                  <a:pt x="128" y="84"/>
                </a:cubicBezTo>
                <a:cubicBezTo>
                  <a:pt x="92" y="84"/>
                  <a:pt x="92" y="84"/>
                  <a:pt x="92" y="84"/>
                </a:cubicBezTo>
                <a:lnTo>
                  <a:pt x="92" y="52"/>
                </a:lnTo>
                <a:close/>
                <a:moveTo>
                  <a:pt x="92" y="92"/>
                </a:moveTo>
                <a:cubicBezTo>
                  <a:pt x="128" y="92"/>
                  <a:pt x="128" y="92"/>
                  <a:pt x="128" y="92"/>
                </a:cubicBezTo>
                <a:cubicBezTo>
                  <a:pt x="128" y="106"/>
                  <a:pt x="125" y="119"/>
                  <a:pt x="122" y="130"/>
                </a:cubicBezTo>
                <a:cubicBezTo>
                  <a:pt x="113" y="126"/>
                  <a:pt x="103" y="125"/>
                  <a:pt x="92" y="124"/>
                </a:cubicBezTo>
                <a:lnTo>
                  <a:pt x="92" y="92"/>
                </a:lnTo>
                <a:close/>
                <a:moveTo>
                  <a:pt x="92" y="168"/>
                </a:moveTo>
                <a:cubicBezTo>
                  <a:pt x="92" y="132"/>
                  <a:pt x="92" y="132"/>
                  <a:pt x="92" y="132"/>
                </a:cubicBezTo>
                <a:cubicBezTo>
                  <a:pt x="102" y="133"/>
                  <a:pt x="111" y="134"/>
                  <a:pt x="119" y="137"/>
                </a:cubicBezTo>
                <a:cubicBezTo>
                  <a:pt x="113" y="154"/>
                  <a:pt x="103" y="165"/>
                  <a:pt x="92" y="168"/>
                </a:cubicBezTo>
                <a:moveTo>
                  <a:pt x="112" y="164"/>
                </a:moveTo>
                <a:cubicBezTo>
                  <a:pt x="113" y="163"/>
                  <a:pt x="115" y="161"/>
                  <a:pt x="117" y="158"/>
                </a:cubicBezTo>
                <a:cubicBezTo>
                  <a:pt x="117" y="158"/>
                  <a:pt x="117" y="158"/>
                  <a:pt x="117" y="158"/>
                </a:cubicBezTo>
                <a:cubicBezTo>
                  <a:pt x="120" y="153"/>
                  <a:pt x="123" y="148"/>
                  <a:pt x="126" y="142"/>
                </a:cubicBezTo>
                <a:cubicBezTo>
                  <a:pt x="126" y="142"/>
                  <a:pt x="126" y="142"/>
                  <a:pt x="126" y="141"/>
                </a:cubicBezTo>
                <a:cubicBezTo>
                  <a:pt x="126" y="141"/>
                  <a:pt x="126" y="141"/>
                  <a:pt x="126" y="140"/>
                </a:cubicBezTo>
                <a:cubicBezTo>
                  <a:pt x="131" y="143"/>
                  <a:pt x="136" y="146"/>
                  <a:pt x="140" y="149"/>
                </a:cubicBezTo>
                <a:cubicBezTo>
                  <a:pt x="132" y="156"/>
                  <a:pt x="122" y="161"/>
                  <a:pt x="112" y="164"/>
                </a:cubicBezTo>
                <a:moveTo>
                  <a:pt x="145" y="143"/>
                </a:moveTo>
                <a:cubicBezTo>
                  <a:pt x="141" y="139"/>
                  <a:pt x="135" y="136"/>
                  <a:pt x="129" y="133"/>
                </a:cubicBezTo>
                <a:cubicBezTo>
                  <a:pt x="129" y="133"/>
                  <a:pt x="129" y="132"/>
                  <a:pt x="130" y="132"/>
                </a:cubicBezTo>
                <a:cubicBezTo>
                  <a:pt x="131" y="126"/>
                  <a:pt x="133" y="119"/>
                  <a:pt x="134" y="112"/>
                </a:cubicBezTo>
                <a:cubicBezTo>
                  <a:pt x="134" y="112"/>
                  <a:pt x="134" y="111"/>
                  <a:pt x="134" y="110"/>
                </a:cubicBezTo>
                <a:cubicBezTo>
                  <a:pt x="135" y="107"/>
                  <a:pt x="135" y="105"/>
                  <a:pt x="135" y="102"/>
                </a:cubicBezTo>
                <a:cubicBezTo>
                  <a:pt x="135" y="101"/>
                  <a:pt x="136" y="100"/>
                  <a:pt x="136" y="99"/>
                </a:cubicBezTo>
                <a:cubicBezTo>
                  <a:pt x="136" y="97"/>
                  <a:pt x="136" y="94"/>
                  <a:pt x="136" y="92"/>
                </a:cubicBezTo>
                <a:cubicBezTo>
                  <a:pt x="168" y="92"/>
                  <a:pt x="168" y="92"/>
                  <a:pt x="168" y="92"/>
                </a:cubicBezTo>
                <a:cubicBezTo>
                  <a:pt x="167" y="112"/>
                  <a:pt x="158" y="130"/>
                  <a:pt x="145" y="143"/>
                </a:cubicBezTo>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1" i="0" u="none" strike="noStrike" cap="none">
              <a:solidFill>
                <a:schemeClr val="dk2"/>
              </a:solidFill>
              <a:latin typeface="Arial"/>
              <a:ea typeface="Arial"/>
              <a:cs typeface="Arial"/>
              <a:sym typeface="Arial"/>
            </a:endParaRPr>
          </a:p>
        </p:txBody>
      </p:sp>
      <p:sp>
        <p:nvSpPr>
          <p:cNvPr id="179" name="Google Shape;179;g3235967faa7_0_875"/>
          <p:cNvSpPr txBox="1"/>
          <p:nvPr/>
        </p:nvSpPr>
        <p:spPr>
          <a:xfrm>
            <a:off x="8073330" y="5719815"/>
            <a:ext cx="2353200" cy="489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900"/>
              <a:buFont typeface="Calibri"/>
              <a:buNone/>
            </a:pPr>
            <a:r>
              <a:rPr lang="en-US" sz="1900" b="1">
                <a:solidFill>
                  <a:schemeClr val="dk2"/>
                </a:solidFill>
                <a:latin typeface="Gill Sans"/>
                <a:ea typeface="Gill Sans"/>
                <a:cs typeface="Gill Sans"/>
                <a:sym typeface="Gill Sans"/>
              </a:rPr>
              <a:t>www.worlded.org</a:t>
            </a:r>
            <a:endParaRPr sz="1900" b="1" i="0" u="none" strike="noStrike" cap="none">
              <a:solidFill>
                <a:schemeClr val="dk2"/>
              </a:solidFill>
              <a:latin typeface="Gill Sans"/>
              <a:ea typeface="Gill Sans"/>
              <a:cs typeface="Gill Sans"/>
              <a:sym typeface="Gill Sans"/>
            </a:endParaRPr>
          </a:p>
        </p:txBody>
      </p:sp>
      <p:sp>
        <p:nvSpPr>
          <p:cNvPr id="180" name="Google Shape;180;g3235967faa7_0_875"/>
          <p:cNvSpPr txBox="1"/>
          <p:nvPr/>
        </p:nvSpPr>
        <p:spPr>
          <a:xfrm>
            <a:off x="9838788" y="5719783"/>
            <a:ext cx="2353200" cy="489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900"/>
              <a:buFont typeface="Calibri"/>
              <a:buNone/>
            </a:pPr>
            <a:r>
              <a:rPr lang="en-US" sz="1900" b="1">
                <a:solidFill>
                  <a:schemeClr val="dk2"/>
                </a:solidFill>
                <a:latin typeface="Gill Sans"/>
                <a:ea typeface="Gill Sans"/>
                <a:cs typeface="Gill Sans"/>
                <a:sym typeface="Gill Sans"/>
              </a:rPr>
              <a:t>@worlded</a:t>
            </a:r>
            <a:endParaRPr sz="1900" b="1" i="0" u="none" strike="noStrike" cap="none">
              <a:solidFill>
                <a:schemeClr val="dk2"/>
              </a:solidFill>
              <a:latin typeface="Gill Sans"/>
              <a:ea typeface="Gill Sans"/>
              <a:cs typeface="Gill Sans"/>
              <a:sym typeface="Gill Sans"/>
            </a:endParaRPr>
          </a:p>
        </p:txBody>
      </p:sp>
      <p:sp>
        <p:nvSpPr>
          <p:cNvPr id="181" name="Google Shape;181;g3235967faa7_0_875"/>
          <p:cNvSpPr txBox="1"/>
          <p:nvPr/>
        </p:nvSpPr>
        <p:spPr>
          <a:xfrm>
            <a:off x="5922038" y="5719807"/>
            <a:ext cx="2353200" cy="489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900"/>
              <a:buFont typeface="Calibri"/>
              <a:buNone/>
            </a:pPr>
            <a:r>
              <a:rPr lang="en-US" sz="1900" b="1">
                <a:solidFill>
                  <a:schemeClr val="dk2"/>
                </a:solidFill>
                <a:latin typeface="Gill Sans"/>
                <a:ea typeface="Gill Sans"/>
                <a:cs typeface="Gill Sans"/>
                <a:sym typeface="Gill Sans"/>
              </a:rPr>
              <a:t>World Education</a:t>
            </a:r>
            <a:endParaRPr sz="1900" b="1" i="0" u="none" strike="noStrike" cap="none">
              <a:solidFill>
                <a:schemeClr val="dk2"/>
              </a:solidFill>
              <a:latin typeface="Gill Sans"/>
              <a:ea typeface="Gill Sans"/>
              <a:cs typeface="Gill Sans"/>
              <a:sym typeface="Gill San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title">
  <p:cSld name="TITLE">
    <p:spTree>
      <p:nvGrpSpPr>
        <p:cNvPr id="1" name="Shape 182"/>
        <p:cNvGrpSpPr/>
        <p:nvPr/>
      </p:nvGrpSpPr>
      <p:grpSpPr>
        <a:xfrm>
          <a:off x="0" y="0"/>
          <a:ext cx="0" cy="0"/>
          <a:chOff x="0" y="0"/>
          <a:chExt cx="0" cy="0"/>
        </a:xfrm>
      </p:grpSpPr>
      <p:sp>
        <p:nvSpPr>
          <p:cNvPr id="183" name="Google Shape;183;g3235967faa7_0_88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w/ Title">
  <p:cSld name="TITLE_2">
    <p:spTree>
      <p:nvGrpSpPr>
        <p:cNvPr id="1" name="Shape 184"/>
        <p:cNvGrpSpPr/>
        <p:nvPr/>
      </p:nvGrpSpPr>
      <p:grpSpPr>
        <a:xfrm>
          <a:off x="0" y="0"/>
          <a:ext cx="0" cy="0"/>
          <a:chOff x="0" y="0"/>
          <a:chExt cx="0" cy="0"/>
        </a:xfrm>
      </p:grpSpPr>
      <p:sp>
        <p:nvSpPr>
          <p:cNvPr id="185" name="Google Shape;185;g3235967faa7_0_88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cxnSp>
        <p:nvCxnSpPr>
          <p:cNvPr id="186" name="Google Shape;186;g3235967faa7_0_888"/>
          <p:cNvCxnSpPr/>
          <p:nvPr/>
        </p:nvCxnSpPr>
        <p:spPr>
          <a:xfrm>
            <a:off x="-23400" y="1284467"/>
            <a:ext cx="5393700" cy="0"/>
          </a:xfrm>
          <a:prstGeom prst="straightConnector1">
            <a:avLst/>
          </a:prstGeom>
          <a:noFill/>
          <a:ln w="9525" cap="flat" cmpd="sng">
            <a:solidFill>
              <a:schemeClr val="accent1"/>
            </a:solidFill>
            <a:prstDash val="solid"/>
            <a:round/>
            <a:headEnd type="none" w="med" len="med"/>
            <a:tailEnd type="none" w="med" len="med"/>
          </a:ln>
        </p:spPr>
      </p:cxnSp>
      <p:sp>
        <p:nvSpPr>
          <p:cNvPr id="187" name="Google Shape;187;g3235967faa7_0_888"/>
          <p:cNvSpPr txBox="1">
            <a:spLocks noGrp="1"/>
          </p:cNvSpPr>
          <p:nvPr>
            <p:ph type="title"/>
          </p:nvPr>
        </p:nvSpPr>
        <p:spPr>
          <a:xfrm>
            <a:off x="542233" y="394267"/>
            <a:ext cx="10576500" cy="890400"/>
          </a:xfrm>
          <a:prstGeom prst="rect">
            <a:avLst/>
          </a:prstGeom>
        </p:spPr>
        <p:txBody>
          <a:bodyPr spcFirstLastPara="1" wrap="square" lIns="121900" tIns="121900" rIns="121900" bIns="121900" anchor="ctr" anchorCtr="0">
            <a:normAutofit/>
          </a:bodyPr>
          <a:lstStyle>
            <a:lvl1pPr lvl="0">
              <a:spcBef>
                <a:spcPts val="0"/>
              </a:spcBef>
              <a:spcAft>
                <a:spcPts val="0"/>
              </a:spcAft>
              <a:buSzPts val="3600"/>
              <a:buNone/>
              <a:defRPr sz="3600"/>
            </a:lvl1pPr>
            <a:lvl2pPr lvl="1">
              <a:spcBef>
                <a:spcPts val="0"/>
              </a:spcBef>
              <a:spcAft>
                <a:spcPts val="0"/>
              </a:spcAft>
              <a:buSzPts val="3700"/>
              <a:buFont typeface="Gill Sans"/>
              <a:buNone/>
              <a:defRPr>
                <a:latin typeface="Gill Sans"/>
                <a:ea typeface="Gill Sans"/>
                <a:cs typeface="Gill Sans"/>
                <a:sym typeface="Gill Sans"/>
              </a:defRPr>
            </a:lvl2pPr>
            <a:lvl3pPr lvl="2">
              <a:spcBef>
                <a:spcPts val="0"/>
              </a:spcBef>
              <a:spcAft>
                <a:spcPts val="0"/>
              </a:spcAft>
              <a:buSzPts val="3700"/>
              <a:buFont typeface="Gill Sans"/>
              <a:buNone/>
              <a:defRPr>
                <a:latin typeface="Gill Sans"/>
                <a:ea typeface="Gill Sans"/>
                <a:cs typeface="Gill Sans"/>
                <a:sym typeface="Gill Sans"/>
              </a:defRPr>
            </a:lvl3pPr>
            <a:lvl4pPr lvl="3">
              <a:spcBef>
                <a:spcPts val="0"/>
              </a:spcBef>
              <a:spcAft>
                <a:spcPts val="0"/>
              </a:spcAft>
              <a:buSzPts val="3700"/>
              <a:buFont typeface="Gill Sans"/>
              <a:buNone/>
              <a:defRPr>
                <a:latin typeface="Gill Sans"/>
                <a:ea typeface="Gill Sans"/>
                <a:cs typeface="Gill Sans"/>
                <a:sym typeface="Gill Sans"/>
              </a:defRPr>
            </a:lvl4pPr>
            <a:lvl5pPr lvl="4">
              <a:spcBef>
                <a:spcPts val="0"/>
              </a:spcBef>
              <a:spcAft>
                <a:spcPts val="0"/>
              </a:spcAft>
              <a:buSzPts val="3700"/>
              <a:buFont typeface="Gill Sans"/>
              <a:buNone/>
              <a:defRPr>
                <a:latin typeface="Gill Sans"/>
                <a:ea typeface="Gill Sans"/>
                <a:cs typeface="Gill Sans"/>
                <a:sym typeface="Gill Sans"/>
              </a:defRPr>
            </a:lvl5pPr>
            <a:lvl6pPr lvl="5">
              <a:spcBef>
                <a:spcPts val="0"/>
              </a:spcBef>
              <a:spcAft>
                <a:spcPts val="0"/>
              </a:spcAft>
              <a:buSzPts val="3700"/>
              <a:buFont typeface="Gill Sans"/>
              <a:buNone/>
              <a:defRPr>
                <a:latin typeface="Gill Sans"/>
                <a:ea typeface="Gill Sans"/>
                <a:cs typeface="Gill Sans"/>
                <a:sym typeface="Gill Sans"/>
              </a:defRPr>
            </a:lvl6pPr>
            <a:lvl7pPr lvl="6">
              <a:spcBef>
                <a:spcPts val="0"/>
              </a:spcBef>
              <a:spcAft>
                <a:spcPts val="0"/>
              </a:spcAft>
              <a:buSzPts val="3700"/>
              <a:buFont typeface="Gill Sans"/>
              <a:buNone/>
              <a:defRPr>
                <a:latin typeface="Gill Sans"/>
                <a:ea typeface="Gill Sans"/>
                <a:cs typeface="Gill Sans"/>
                <a:sym typeface="Gill Sans"/>
              </a:defRPr>
            </a:lvl7pPr>
            <a:lvl8pPr lvl="7">
              <a:spcBef>
                <a:spcPts val="0"/>
              </a:spcBef>
              <a:spcAft>
                <a:spcPts val="0"/>
              </a:spcAft>
              <a:buSzPts val="3700"/>
              <a:buFont typeface="Gill Sans"/>
              <a:buNone/>
              <a:defRPr>
                <a:latin typeface="Gill Sans"/>
                <a:ea typeface="Gill Sans"/>
                <a:cs typeface="Gill Sans"/>
                <a:sym typeface="Gill Sans"/>
              </a:defRPr>
            </a:lvl8pPr>
            <a:lvl9pPr lvl="8">
              <a:spcBef>
                <a:spcPts val="0"/>
              </a:spcBef>
              <a:spcAft>
                <a:spcPts val="0"/>
              </a:spcAft>
              <a:buSzPts val="3700"/>
              <a:buFont typeface="Gill Sans"/>
              <a:buNone/>
              <a:defRPr>
                <a:latin typeface="Gill Sans"/>
                <a:ea typeface="Gill Sans"/>
                <a:cs typeface="Gill Sans"/>
                <a:sym typeface="Gill Sans"/>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TITLE_2_1">
    <p:spTree>
      <p:nvGrpSpPr>
        <p:cNvPr id="1" name="Shape 188"/>
        <p:cNvGrpSpPr/>
        <p:nvPr/>
      </p:nvGrpSpPr>
      <p:grpSpPr>
        <a:xfrm>
          <a:off x="0" y="0"/>
          <a:ext cx="0" cy="0"/>
          <a:chOff x="0" y="0"/>
          <a:chExt cx="0" cy="0"/>
        </a:xfrm>
      </p:grpSpPr>
      <p:sp>
        <p:nvSpPr>
          <p:cNvPr id="189" name="Google Shape;189;g3235967faa7_0_89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cxnSp>
        <p:nvCxnSpPr>
          <p:cNvPr id="190" name="Google Shape;190;g3235967faa7_0_892"/>
          <p:cNvCxnSpPr/>
          <p:nvPr/>
        </p:nvCxnSpPr>
        <p:spPr>
          <a:xfrm>
            <a:off x="-23400" y="1284467"/>
            <a:ext cx="5393700" cy="0"/>
          </a:xfrm>
          <a:prstGeom prst="straightConnector1">
            <a:avLst/>
          </a:prstGeom>
          <a:noFill/>
          <a:ln w="9525" cap="flat" cmpd="sng">
            <a:solidFill>
              <a:schemeClr val="accent1"/>
            </a:solidFill>
            <a:prstDash val="solid"/>
            <a:round/>
            <a:headEnd type="none" w="med" len="med"/>
            <a:tailEnd type="none" w="med" len="med"/>
          </a:ln>
        </p:spPr>
      </p:cxnSp>
      <p:sp>
        <p:nvSpPr>
          <p:cNvPr id="191" name="Google Shape;191;g3235967faa7_0_892"/>
          <p:cNvSpPr txBox="1">
            <a:spLocks noGrp="1"/>
          </p:cNvSpPr>
          <p:nvPr>
            <p:ph type="title"/>
          </p:nvPr>
        </p:nvSpPr>
        <p:spPr>
          <a:xfrm>
            <a:off x="542233" y="394267"/>
            <a:ext cx="10576500" cy="890400"/>
          </a:xfrm>
          <a:prstGeom prst="rect">
            <a:avLst/>
          </a:prstGeom>
        </p:spPr>
        <p:txBody>
          <a:bodyPr spcFirstLastPara="1" wrap="square" lIns="121900" tIns="121900" rIns="121900" bIns="121900" anchor="ctr" anchorCtr="0">
            <a:normAutofit/>
          </a:bodyPr>
          <a:lstStyle>
            <a:lvl1pPr lvl="0">
              <a:spcBef>
                <a:spcPts val="0"/>
              </a:spcBef>
              <a:spcAft>
                <a:spcPts val="0"/>
              </a:spcAft>
              <a:buSzPts val="3600"/>
              <a:buNone/>
              <a:defRPr sz="3600"/>
            </a:lvl1pPr>
            <a:lvl2pPr lvl="1">
              <a:spcBef>
                <a:spcPts val="0"/>
              </a:spcBef>
              <a:spcAft>
                <a:spcPts val="0"/>
              </a:spcAft>
              <a:buSzPts val="3700"/>
              <a:buNone/>
              <a:defRPr>
                <a:latin typeface="Arial"/>
                <a:ea typeface="Arial"/>
                <a:cs typeface="Arial"/>
                <a:sym typeface="Arial"/>
              </a:defRPr>
            </a:lvl2pPr>
            <a:lvl3pPr lvl="2">
              <a:spcBef>
                <a:spcPts val="0"/>
              </a:spcBef>
              <a:spcAft>
                <a:spcPts val="0"/>
              </a:spcAft>
              <a:buSzPts val="3700"/>
              <a:buNone/>
              <a:defRPr>
                <a:latin typeface="Arial"/>
                <a:ea typeface="Arial"/>
                <a:cs typeface="Arial"/>
                <a:sym typeface="Arial"/>
              </a:defRPr>
            </a:lvl3pPr>
            <a:lvl4pPr lvl="3">
              <a:spcBef>
                <a:spcPts val="0"/>
              </a:spcBef>
              <a:spcAft>
                <a:spcPts val="0"/>
              </a:spcAft>
              <a:buSzPts val="3700"/>
              <a:buNone/>
              <a:defRPr>
                <a:latin typeface="Arial"/>
                <a:ea typeface="Arial"/>
                <a:cs typeface="Arial"/>
                <a:sym typeface="Arial"/>
              </a:defRPr>
            </a:lvl4pPr>
            <a:lvl5pPr lvl="4">
              <a:spcBef>
                <a:spcPts val="0"/>
              </a:spcBef>
              <a:spcAft>
                <a:spcPts val="0"/>
              </a:spcAft>
              <a:buSzPts val="3700"/>
              <a:buNone/>
              <a:defRPr>
                <a:latin typeface="Arial"/>
                <a:ea typeface="Arial"/>
                <a:cs typeface="Arial"/>
                <a:sym typeface="Arial"/>
              </a:defRPr>
            </a:lvl5pPr>
            <a:lvl6pPr lvl="5">
              <a:spcBef>
                <a:spcPts val="0"/>
              </a:spcBef>
              <a:spcAft>
                <a:spcPts val="0"/>
              </a:spcAft>
              <a:buSzPts val="3700"/>
              <a:buNone/>
              <a:defRPr>
                <a:latin typeface="Arial"/>
                <a:ea typeface="Arial"/>
                <a:cs typeface="Arial"/>
                <a:sym typeface="Arial"/>
              </a:defRPr>
            </a:lvl6pPr>
            <a:lvl7pPr lvl="6">
              <a:spcBef>
                <a:spcPts val="0"/>
              </a:spcBef>
              <a:spcAft>
                <a:spcPts val="0"/>
              </a:spcAft>
              <a:buSzPts val="3700"/>
              <a:buNone/>
              <a:defRPr>
                <a:latin typeface="Arial"/>
                <a:ea typeface="Arial"/>
                <a:cs typeface="Arial"/>
                <a:sym typeface="Arial"/>
              </a:defRPr>
            </a:lvl7pPr>
            <a:lvl8pPr lvl="7">
              <a:spcBef>
                <a:spcPts val="0"/>
              </a:spcBef>
              <a:spcAft>
                <a:spcPts val="0"/>
              </a:spcAft>
              <a:buSzPts val="3700"/>
              <a:buNone/>
              <a:defRPr>
                <a:latin typeface="Arial"/>
                <a:ea typeface="Arial"/>
                <a:cs typeface="Arial"/>
                <a:sym typeface="Arial"/>
              </a:defRPr>
            </a:lvl8pPr>
            <a:lvl9pPr lvl="8">
              <a:spcBef>
                <a:spcPts val="0"/>
              </a:spcBef>
              <a:spcAft>
                <a:spcPts val="0"/>
              </a:spcAft>
              <a:buSzPts val="3700"/>
              <a:buNone/>
              <a:defRPr>
                <a:latin typeface="Arial"/>
                <a:ea typeface="Arial"/>
                <a:cs typeface="Arial"/>
                <a:sym typeface="Arial"/>
              </a:defRPr>
            </a:lvl9pPr>
          </a:lstStyle>
          <a:p>
            <a:endParaRPr/>
          </a:p>
        </p:txBody>
      </p:sp>
      <p:sp>
        <p:nvSpPr>
          <p:cNvPr id="192" name="Google Shape;192;g3235967faa7_0_892"/>
          <p:cNvSpPr txBox="1">
            <a:spLocks noGrp="1"/>
          </p:cNvSpPr>
          <p:nvPr>
            <p:ph type="body" idx="1"/>
          </p:nvPr>
        </p:nvSpPr>
        <p:spPr>
          <a:xfrm>
            <a:off x="542233" y="1632600"/>
            <a:ext cx="11148900" cy="46473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Font typeface="Calibri"/>
              <a:buChar char="●"/>
              <a:defRPr sz="1900">
                <a:latin typeface="Calibri"/>
                <a:ea typeface="Calibri"/>
                <a:cs typeface="Calibri"/>
                <a:sym typeface="Calibri"/>
              </a:defRPr>
            </a:lvl1pPr>
            <a:lvl2pPr marL="914400" lvl="1" indent="-349250">
              <a:spcBef>
                <a:spcPts val="0"/>
              </a:spcBef>
              <a:spcAft>
                <a:spcPts val="0"/>
              </a:spcAft>
              <a:buSzPts val="1900"/>
              <a:buFont typeface="Calibri"/>
              <a:buChar char="○"/>
              <a:defRPr sz="1900">
                <a:latin typeface="Calibri"/>
                <a:ea typeface="Calibri"/>
                <a:cs typeface="Calibri"/>
                <a:sym typeface="Calibri"/>
              </a:defRPr>
            </a:lvl2pPr>
            <a:lvl3pPr marL="1371600" lvl="2" indent="-349250">
              <a:spcBef>
                <a:spcPts val="0"/>
              </a:spcBef>
              <a:spcAft>
                <a:spcPts val="0"/>
              </a:spcAft>
              <a:buSzPts val="1900"/>
              <a:buFont typeface="Calibri"/>
              <a:buChar char="■"/>
              <a:defRPr sz="1900">
                <a:latin typeface="Calibri"/>
                <a:ea typeface="Calibri"/>
                <a:cs typeface="Calibri"/>
                <a:sym typeface="Calibri"/>
              </a:defRPr>
            </a:lvl3pPr>
            <a:lvl4pPr marL="1828800" lvl="3" indent="-349250">
              <a:spcBef>
                <a:spcPts val="0"/>
              </a:spcBef>
              <a:spcAft>
                <a:spcPts val="0"/>
              </a:spcAft>
              <a:buSzPts val="1900"/>
              <a:buFont typeface="Calibri"/>
              <a:buChar char="●"/>
              <a:defRPr sz="1900">
                <a:latin typeface="Calibri"/>
                <a:ea typeface="Calibri"/>
                <a:cs typeface="Calibri"/>
                <a:sym typeface="Calibri"/>
              </a:defRPr>
            </a:lvl4pPr>
            <a:lvl5pPr marL="2286000" lvl="4" indent="-349250">
              <a:spcBef>
                <a:spcPts val="0"/>
              </a:spcBef>
              <a:spcAft>
                <a:spcPts val="0"/>
              </a:spcAft>
              <a:buSzPts val="1900"/>
              <a:buFont typeface="Calibri"/>
              <a:buChar char="○"/>
              <a:defRPr sz="1900">
                <a:latin typeface="Calibri"/>
                <a:ea typeface="Calibri"/>
                <a:cs typeface="Calibri"/>
                <a:sym typeface="Calibri"/>
              </a:defRPr>
            </a:lvl5pPr>
            <a:lvl6pPr marL="2743200" lvl="5" indent="-349250">
              <a:spcBef>
                <a:spcPts val="0"/>
              </a:spcBef>
              <a:spcAft>
                <a:spcPts val="0"/>
              </a:spcAft>
              <a:buSzPts val="1900"/>
              <a:buFont typeface="Calibri"/>
              <a:buChar char="■"/>
              <a:defRPr sz="1900">
                <a:latin typeface="Calibri"/>
                <a:ea typeface="Calibri"/>
                <a:cs typeface="Calibri"/>
                <a:sym typeface="Calibri"/>
              </a:defRPr>
            </a:lvl6pPr>
            <a:lvl7pPr marL="3200400" lvl="6" indent="-349250">
              <a:spcBef>
                <a:spcPts val="0"/>
              </a:spcBef>
              <a:spcAft>
                <a:spcPts val="0"/>
              </a:spcAft>
              <a:buSzPts val="1900"/>
              <a:buFont typeface="Calibri"/>
              <a:buChar char="●"/>
              <a:defRPr sz="1900">
                <a:latin typeface="Calibri"/>
                <a:ea typeface="Calibri"/>
                <a:cs typeface="Calibri"/>
                <a:sym typeface="Calibri"/>
              </a:defRPr>
            </a:lvl7pPr>
            <a:lvl8pPr marL="3657600" lvl="7" indent="-349250">
              <a:spcBef>
                <a:spcPts val="0"/>
              </a:spcBef>
              <a:spcAft>
                <a:spcPts val="0"/>
              </a:spcAft>
              <a:buSzPts val="1900"/>
              <a:buFont typeface="Calibri"/>
              <a:buChar char="○"/>
              <a:defRPr sz="1900">
                <a:latin typeface="Calibri"/>
                <a:ea typeface="Calibri"/>
                <a:cs typeface="Calibri"/>
                <a:sym typeface="Calibri"/>
              </a:defRPr>
            </a:lvl8pPr>
            <a:lvl9pPr marL="4114800" lvl="8" indent="-349250">
              <a:spcBef>
                <a:spcPts val="0"/>
              </a:spcBef>
              <a:spcAft>
                <a:spcPts val="0"/>
              </a:spcAft>
              <a:buSzPts val="1900"/>
              <a:buFont typeface="Calibri"/>
              <a:buChar char="■"/>
              <a:defRPr sz="1900">
                <a:latin typeface="Calibri"/>
                <a:ea typeface="Calibri"/>
                <a:cs typeface="Calibri"/>
                <a:sym typeface="Calibri"/>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1">
  <p:cSld name="TITLE_2_1_1">
    <p:spTree>
      <p:nvGrpSpPr>
        <p:cNvPr id="1" name="Shape 193"/>
        <p:cNvGrpSpPr/>
        <p:nvPr/>
      </p:nvGrpSpPr>
      <p:grpSpPr>
        <a:xfrm>
          <a:off x="0" y="0"/>
          <a:ext cx="0" cy="0"/>
          <a:chOff x="0" y="0"/>
          <a:chExt cx="0" cy="0"/>
        </a:xfrm>
      </p:grpSpPr>
      <p:sp>
        <p:nvSpPr>
          <p:cNvPr id="194" name="Google Shape;194;g3235967faa7_0_89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cxnSp>
        <p:nvCxnSpPr>
          <p:cNvPr id="195" name="Google Shape;195;g3235967faa7_0_897"/>
          <p:cNvCxnSpPr/>
          <p:nvPr/>
        </p:nvCxnSpPr>
        <p:spPr>
          <a:xfrm>
            <a:off x="-23400" y="1284467"/>
            <a:ext cx="5393700" cy="0"/>
          </a:xfrm>
          <a:prstGeom prst="straightConnector1">
            <a:avLst/>
          </a:prstGeom>
          <a:noFill/>
          <a:ln w="9525" cap="flat" cmpd="sng">
            <a:solidFill>
              <a:schemeClr val="accent1"/>
            </a:solidFill>
            <a:prstDash val="solid"/>
            <a:round/>
            <a:headEnd type="none" w="med" len="med"/>
            <a:tailEnd type="none" w="med" len="med"/>
          </a:ln>
        </p:spPr>
      </p:cxnSp>
      <p:sp>
        <p:nvSpPr>
          <p:cNvPr id="196" name="Google Shape;196;g3235967faa7_0_897"/>
          <p:cNvSpPr txBox="1">
            <a:spLocks noGrp="1"/>
          </p:cNvSpPr>
          <p:nvPr>
            <p:ph type="title"/>
          </p:nvPr>
        </p:nvSpPr>
        <p:spPr>
          <a:xfrm>
            <a:off x="542233" y="394267"/>
            <a:ext cx="10576500" cy="890400"/>
          </a:xfrm>
          <a:prstGeom prst="rect">
            <a:avLst/>
          </a:prstGeom>
        </p:spPr>
        <p:txBody>
          <a:bodyPr spcFirstLastPara="1" wrap="square" lIns="121900" tIns="121900" rIns="121900" bIns="121900" anchor="ctr" anchorCtr="0">
            <a:normAutofit/>
          </a:bodyPr>
          <a:lstStyle>
            <a:lvl1pPr lvl="0">
              <a:spcBef>
                <a:spcPts val="0"/>
              </a:spcBef>
              <a:spcAft>
                <a:spcPts val="0"/>
              </a:spcAft>
              <a:buSzPts val="3600"/>
              <a:buNone/>
              <a:defRPr sz="3600"/>
            </a:lvl1pPr>
            <a:lvl2pPr lvl="1">
              <a:spcBef>
                <a:spcPts val="0"/>
              </a:spcBef>
              <a:spcAft>
                <a:spcPts val="0"/>
              </a:spcAft>
              <a:buSzPts val="3700"/>
              <a:buNone/>
              <a:defRPr>
                <a:latin typeface="Arial"/>
                <a:ea typeface="Arial"/>
                <a:cs typeface="Arial"/>
                <a:sym typeface="Arial"/>
              </a:defRPr>
            </a:lvl2pPr>
            <a:lvl3pPr lvl="2">
              <a:spcBef>
                <a:spcPts val="0"/>
              </a:spcBef>
              <a:spcAft>
                <a:spcPts val="0"/>
              </a:spcAft>
              <a:buSzPts val="3700"/>
              <a:buNone/>
              <a:defRPr>
                <a:latin typeface="Arial"/>
                <a:ea typeface="Arial"/>
                <a:cs typeface="Arial"/>
                <a:sym typeface="Arial"/>
              </a:defRPr>
            </a:lvl3pPr>
            <a:lvl4pPr lvl="3">
              <a:spcBef>
                <a:spcPts val="0"/>
              </a:spcBef>
              <a:spcAft>
                <a:spcPts val="0"/>
              </a:spcAft>
              <a:buSzPts val="3700"/>
              <a:buNone/>
              <a:defRPr>
                <a:latin typeface="Arial"/>
                <a:ea typeface="Arial"/>
                <a:cs typeface="Arial"/>
                <a:sym typeface="Arial"/>
              </a:defRPr>
            </a:lvl4pPr>
            <a:lvl5pPr lvl="4">
              <a:spcBef>
                <a:spcPts val="0"/>
              </a:spcBef>
              <a:spcAft>
                <a:spcPts val="0"/>
              </a:spcAft>
              <a:buSzPts val="3700"/>
              <a:buNone/>
              <a:defRPr>
                <a:latin typeface="Arial"/>
                <a:ea typeface="Arial"/>
                <a:cs typeface="Arial"/>
                <a:sym typeface="Arial"/>
              </a:defRPr>
            </a:lvl5pPr>
            <a:lvl6pPr lvl="5">
              <a:spcBef>
                <a:spcPts val="0"/>
              </a:spcBef>
              <a:spcAft>
                <a:spcPts val="0"/>
              </a:spcAft>
              <a:buSzPts val="3700"/>
              <a:buNone/>
              <a:defRPr>
                <a:latin typeface="Arial"/>
                <a:ea typeface="Arial"/>
                <a:cs typeface="Arial"/>
                <a:sym typeface="Arial"/>
              </a:defRPr>
            </a:lvl6pPr>
            <a:lvl7pPr lvl="6">
              <a:spcBef>
                <a:spcPts val="0"/>
              </a:spcBef>
              <a:spcAft>
                <a:spcPts val="0"/>
              </a:spcAft>
              <a:buSzPts val="3700"/>
              <a:buNone/>
              <a:defRPr>
                <a:latin typeface="Arial"/>
                <a:ea typeface="Arial"/>
                <a:cs typeface="Arial"/>
                <a:sym typeface="Arial"/>
              </a:defRPr>
            </a:lvl7pPr>
            <a:lvl8pPr lvl="7">
              <a:spcBef>
                <a:spcPts val="0"/>
              </a:spcBef>
              <a:spcAft>
                <a:spcPts val="0"/>
              </a:spcAft>
              <a:buSzPts val="3700"/>
              <a:buNone/>
              <a:defRPr>
                <a:latin typeface="Arial"/>
                <a:ea typeface="Arial"/>
                <a:cs typeface="Arial"/>
                <a:sym typeface="Arial"/>
              </a:defRPr>
            </a:lvl8pPr>
            <a:lvl9pPr lvl="8">
              <a:spcBef>
                <a:spcPts val="0"/>
              </a:spcBef>
              <a:spcAft>
                <a:spcPts val="0"/>
              </a:spcAft>
              <a:buSzPts val="3700"/>
              <a:buNone/>
              <a:defRPr>
                <a:latin typeface="Arial"/>
                <a:ea typeface="Arial"/>
                <a:cs typeface="Arial"/>
                <a:sym typeface="Arial"/>
              </a:defRPr>
            </a:lvl9pPr>
          </a:lstStyle>
          <a:p>
            <a:endParaRPr/>
          </a:p>
        </p:txBody>
      </p:sp>
      <p:sp>
        <p:nvSpPr>
          <p:cNvPr id="197" name="Google Shape;197;g3235967faa7_0_897"/>
          <p:cNvSpPr txBox="1">
            <a:spLocks noGrp="1"/>
          </p:cNvSpPr>
          <p:nvPr>
            <p:ph type="body" idx="1"/>
          </p:nvPr>
        </p:nvSpPr>
        <p:spPr>
          <a:xfrm>
            <a:off x="542233" y="1632600"/>
            <a:ext cx="11148900" cy="46473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Font typeface="Calibri"/>
              <a:buChar char="●"/>
              <a:defRPr sz="1900">
                <a:latin typeface="Calibri"/>
                <a:ea typeface="Calibri"/>
                <a:cs typeface="Calibri"/>
                <a:sym typeface="Calibri"/>
              </a:defRPr>
            </a:lvl1pPr>
            <a:lvl2pPr marL="914400" lvl="1" indent="-349250">
              <a:spcBef>
                <a:spcPts val="0"/>
              </a:spcBef>
              <a:spcAft>
                <a:spcPts val="0"/>
              </a:spcAft>
              <a:buSzPts val="1900"/>
              <a:buFont typeface="Calibri"/>
              <a:buChar char="○"/>
              <a:defRPr sz="1900">
                <a:latin typeface="Calibri"/>
                <a:ea typeface="Calibri"/>
                <a:cs typeface="Calibri"/>
                <a:sym typeface="Calibri"/>
              </a:defRPr>
            </a:lvl2pPr>
            <a:lvl3pPr marL="1371600" lvl="2" indent="-349250">
              <a:spcBef>
                <a:spcPts val="0"/>
              </a:spcBef>
              <a:spcAft>
                <a:spcPts val="0"/>
              </a:spcAft>
              <a:buSzPts val="1900"/>
              <a:buFont typeface="Calibri"/>
              <a:buChar char="■"/>
              <a:defRPr sz="1900">
                <a:latin typeface="Calibri"/>
                <a:ea typeface="Calibri"/>
                <a:cs typeface="Calibri"/>
                <a:sym typeface="Calibri"/>
              </a:defRPr>
            </a:lvl3pPr>
            <a:lvl4pPr marL="1828800" lvl="3" indent="-349250">
              <a:spcBef>
                <a:spcPts val="0"/>
              </a:spcBef>
              <a:spcAft>
                <a:spcPts val="0"/>
              </a:spcAft>
              <a:buSzPts val="1900"/>
              <a:buFont typeface="Calibri"/>
              <a:buChar char="●"/>
              <a:defRPr sz="1900">
                <a:latin typeface="Calibri"/>
                <a:ea typeface="Calibri"/>
                <a:cs typeface="Calibri"/>
                <a:sym typeface="Calibri"/>
              </a:defRPr>
            </a:lvl4pPr>
            <a:lvl5pPr marL="2286000" lvl="4" indent="-349250">
              <a:spcBef>
                <a:spcPts val="0"/>
              </a:spcBef>
              <a:spcAft>
                <a:spcPts val="0"/>
              </a:spcAft>
              <a:buSzPts val="1900"/>
              <a:buFont typeface="Calibri"/>
              <a:buChar char="○"/>
              <a:defRPr sz="1900">
                <a:latin typeface="Calibri"/>
                <a:ea typeface="Calibri"/>
                <a:cs typeface="Calibri"/>
                <a:sym typeface="Calibri"/>
              </a:defRPr>
            </a:lvl5pPr>
            <a:lvl6pPr marL="2743200" lvl="5" indent="-349250">
              <a:spcBef>
                <a:spcPts val="0"/>
              </a:spcBef>
              <a:spcAft>
                <a:spcPts val="0"/>
              </a:spcAft>
              <a:buSzPts val="1900"/>
              <a:buFont typeface="Calibri"/>
              <a:buChar char="■"/>
              <a:defRPr sz="1900">
                <a:latin typeface="Calibri"/>
                <a:ea typeface="Calibri"/>
                <a:cs typeface="Calibri"/>
                <a:sym typeface="Calibri"/>
              </a:defRPr>
            </a:lvl6pPr>
            <a:lvl7pPr marL="3200400" lvl="6" indent="-349250">
              <a:spcBef>
                <a:spcPts val="0"/>
              </a:spcBef>
              <a:spcAft>
                <a:spcPts val="0"/>
              </a:spcAft>
              <a:buSzPts val="1900"/>
              <a:buFont typeface="Calibri"/>
              <a:buChar char="●"/>
              <a:defRPr sz="1900">
                <a:latin typeface="Calibri"/>
                <a:ea typeface="Calibri"/>
                <a:cs typeface="Calibri"/>
                <a:sym typeface="Calibri"/>
              </a:defRPr>
            </a:lvl7pPr>
            <a:lvl8pPr marL="3657600" lvl="7" indent="-349250">
              <a:spcBef>
                <a:spcPts val="0"/>
              </a:spcBef>
              <a:spcAft>
                <a:spcPts val="0"/>
              </a:spcAft>
              <a:buSzPts val="1900"/>
              <a:buFont typeface="Calibri"/>
              <a:buChar char="○"/>
              <a:defRPr sz="1900">
                <a:latin typeface="Calibri"/>
                <a:ea typeface="Calibri"/>
                <a:cs typeface="Calibri"/>
                <a:sym typeface="Calibri"/>
              </a:defRPr>
            </a:lvl8pPr>
            <a:lvl9pPr marL="4114800" lvl="8" indent="-349250">
              <a:spcBef>
                <a:spcPts val="0"/>
              </a:spcBef>
              <a:spcAft>
                <a:spcPts val="0"/>
              </a:spcAft>
              <a:buSzPts val="1900"/>
              <a:buFont typeface="Calibri"/>
              <a:buChar char="■"/>
              <a:defRPr sz="1900">
                <a:latin typeface="Calibri"/>
                <a:ea typeface="Calibri"/>
                <a:cs typeface="Calibri"/>
                <a:sym typeface="Calibri"/>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3 column text">
  <p:cSld name="CUSTOM_2_2">
    <p:spTree>
      <p:nvGrpSpPr>
        <p:cNvPr id="1" name="Shape 198"/>
        <p:cNvGrpSpPr/>
        <p:nvPr/>
      </p:nvGrpSpPr>
      <p:grpSpPr>
        <a:xfrm>
          <a:off x="0" y="0"/>
          <a:ext cx="0" cy="0"/>
          <a:chOff x="0" y="0"/>
          <a:chExt cx="0" cy="0"/>
        </a:xfrm>
      </p:grpSpPr>
      <p:sp>
        <p:nvSpPr>
          <p:cNvPr id="199" name="Google Shape;199;g3235967faa7_0_902"/>
          <p:cNvSpPr txBox="1">
            <a:spLocks noGrp="1"/>
          </p:cNvSpPr>
          <p:nvPr>
            <p:ph type="title"/>
          </p:nvPr>
        </p:nvSpPr>
        <p:spPr>
          <a:xfrm>
            <a:off x="542233" y="394263"/>
            <a:ext cx="10576500" cy="890400"/>
          </a:xfrm>
          <a:prstGeom prst="rect">
            <a:avLst/>
          </a:prstGeom>
        </p:spPr>
        <p:txBody>
          <a:bodyPr spcFirstLastPara="1" wrap="square" lIns="121900" tIns="121900" rIns="121900" bIns="121900" anchor="ctr" anchorCtr="0">
            <a:normAutofit/>
          </a:bodyPr>
          <a:lstStyle>
            <a:lvl1pPr lvl="0" algn="l">
              <a:spcBef>
                <a:spcPts val="0"/>
              </a:spcBef>
              <a:spcAft>
                <a:spcPts val="0"/>
              </a:spcAft>
              <a:buSzPts val="3600"/>
              <a:buNone/>
              <a:defRPr sz="3600"/>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00" name="Google Shape;200;g3235967faa7_0_902"/>
          <p:cNvSpPr txBox="1">
            <a:spLocks noGrp="1"/>
          </p:cNvSpPr>
          <p:nvPr>
            <p:ph type="body" idx="1"/>
          </p:nvPr>
        </p:nvSpPr>
        <p:spPr>
          <a:xfrm>
            <a:off x="542233" y="1632600"/>
            <a:ext cx="3546000" cy="46473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Font typeface="Calibri"/>
              <a:buChar char="●"/>
              <a:defRPr sz="1900">
                <a:latin typeface="Calibri"/>
                <a:ea typeface="Calibri"/>
                <a:cs typeface="Calibri"/>
                <a:sym typeface="Calibri"/>
              </a:defRPr>
            </a:lvl1pPr>
            <a:lvl2pPr marL="914400" lvl="1" indent="-349250">
              <a:spcBef>
                <a:spcPts val="0"/>
              </a:spcBef>
              <a:spcAft>
                <a:spcPts val="0"/>
              </a:spcAft>
              <a:buSzPts val="1900"/>
              <a:buFont typeface="Calibri"/>
              <a:buChar char="○"/>
              <a:defRPr sz="1900">
                <a:latin typeface="Calibri"/>
                <a:ea typeface="Calibri"/>
                <a:cs typeface="Calibri"/>
                <a:sym typeface="Calibri"/>
              </a:defRPr>
            </a:lvl2pPr>
            <a:lvl3pPr marL="1371600" lvl="2" indent="-349250">
              <a:spcBef>
                <a:spcPts val="0"/>
              </a:spcBef>
              <a:spcAft>
                <a:spcPts val="0"/>
              </a:spcAft>
              <a:buSzPts val="1900"/>
              <a:buFont typeface="Calibri"/>
              <a:buChar char="■"/>
              <a:defRPr sz="1900">
                <a:latin typeface="Calibri"/>
                <a:ea typeface="Calibri"/>
                <a:cs typeface="Calibri"/>
                <a:sym typeface="Calibri"/>
              </a:defRPr>
            </a:lvl3pPr>
            <a:lvl4pPr marL="1828800" lvl="3" indent="-349250">
              <a:spcBef>
                <a:spcPts val="0"/>
              </a:spcBef>
              <a:spcAft>
                <a:spcPts val="0"/>
              </a:spcAft>
              <a:buSzPts val="1900"/>
              <a:buFont typeface="Calibri"/>
              <a:buChar char="●"/>
              <a:defRPr sz="1900">
                <a:latin typeface="Calibri"/>
                <a:ea typeface="Calibri"/>
                <a:cs typeface="Calibri"/>
                <a:sym typeface="Calibri"/>
              </a:defRPr>
            </a:lvl4pPr>
            <a:lvl5pPr marL="2286000" lvl="4" indent="-349250">
              <a:spcBef>
                <a:spcPts val="0"/>
              </a:spcBef>
              <a:spcAft>
                <a:spcPts val="0"/>
              </a:spcAft>
              <a:buSzPts val="1900"/>
              <a:buFont typeface="Calibri"/>
              <a:buChar char="○"/>
              <a:defRPr sz="1900">
                <a:latin typeface="Calibri"/>
                <a:ea typeface="Calibri"/>
                <a:cs typeface="Calibri"/>
                <a:sym typeface="Calibri"/>
              </a:defRPr>
            </a:lvl5pPr>
            <a:lvl6pPr marL="2743200" lvl="5" indent="-349250">
              <a:spcBef>
                <a:spcPts val="0"/>
              </a:spcBef>
              <a:spcAft>
                <a:spcPts val="0"/>
              </a:spcAft>
              <a:buSzPts val="1900"/>
              <a:buFont typeface="Calibri"/>
              <a:buChar char="■"/>
              <a:defRPr sz="1900">
                <a:latin typeface="Calibri"/>
                <a:ea typeface="Calibri"/>
                <a:cs typeface="Calibri"/>
                <a:sym typeface="Calibri"/>
              </a:defRPr>
            </a:lvl6pPr>
            <a:lvl7pPr marL="3200400" lvl="6" indent="-349250">
              <a:spcBef>
                <a:spcPts val="0"/>
              </a:spcBef>
              <a:spcAft>
                <a:spcPts val="0"/>
              </a:spcAft>
              <a:buSzPts val="1900"/>
              <a:buFont typeface="Calibri"/>
              <a:buChar char="●"/>
              <a:defRPr sz="1900">
                <a:latin typeface="Calibri"/>
                <a:ea typeface="Calibri"/>
                <a:cs typeface="Calibri"/>
                <a:sym typeface="Calibri"/>
              </a:defRPr>
            </a:lvl7pPr>
            <a:lvl8pPr marL="3657600" lvl="7" indent="-349250">
              <a:spcBef>
                <a:spcPts val="0"/>
              </a:spcBef>
              <a:spcAft>
                <a:spcPts val="0"/>
              </a:spcAft>
              <a:buSzPts val="1900"/>
              <a:buFont typeface="Calibri"/>
              <a:buChar char="○"/>
              <a:defRPr sz="1900">
                <a:latin typeface="Calibri"/>
                <a:ea typeface="Calibri"/>
                <a:cs typeface="Calibri"/>
                <a:sym typeface="Calibri"/>
              </a:defRPr>
            </a:lvl8pPr>
            <a:lvl9pPr marL="4114800" lvl="8" indent="-349250">
              <a:spcBef>
                <a:spcPts val="0"/>
              </a:spcBef>
              <a:spcAft>
                <a:spcPts val="0"/>
              </a:spcAft>
              <a:buSzPts val="1900"/>
              <a:buFont typeface="Calibri"/>
              <a:buChar char="■"/>
              <a:defRPr sz="1900">
                <a:latin typeface="Calibri"/>
                <a:ea typeface="Calibri"/>
                <a:cs typeface="Calibri"/>
                <a:sym typeface="Calibri"/>
              </a:defRPr>
            </a:lvl9pPr>
          </a:lstStyle>
          <a:p>
            <a:endParaRPr/>
          </a:p>
        </p:txBody>
      </p:sp>
      <p:sp>
        <p:nvSpPr>
          <p:cNvPr id="201" name="Google Shape;201;g3235967faa7_0_902"/>
          <p:cNvSpPr txBox="1">
            <a:spLocks noGrp="1"/>
          </p:cNvSpPr>
          <p:nvPr>
            <p:ph type="body" idx="2"/>
          </p:nvPr>
        </p:nvSpPr>
        <p:spPr>
          <a:xfrm>
            <a:off x="4323733" y="1632600"/>
            <a:ext cx="3546000" cy="46473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Font typeface="Calibri"/>
              <a:buChar char="●"/>
              <a:defRPr sz="1900">
                <a:latin typeface="Calibri"/>
                <a:ea typeface="Calibri"/>
                <a:cs typeface="Calibri"/>
                <a:sym typeface="Calibri"/>
              </a:defRPr>
            </a:lvl1pPr>
            <a:lvl2pPr marL="914400" lvl="1" indent="-349250">
              <a:spcBef>
                <a:spcPts val="0"/>
              </a:spcBef>
              <a:spcAft>
                <a:spcPts val="0"/>
              </a:spcAft>
              <a:buSzPts val="1900"/>
              <a:buFont typeface="Calibri"/>
              <a:buChar char="○"/>
              <a:defRPr sz="1900">
                <a:latin typeface="Calibri"/>
                <a:ea typeface="Calibri"/>
                <a:cs typeface="Calibri"/>
                <a:sym typeface="Calibri"/>
              </a:defRPr>
            </a:lvl2pPr>
            <a:lvl3pPr marL="1371600" lvl="2" indent="-349250">
              <a:spcBef>
                <a:spcPts val="0"/>
              </a:spcBef>
              <a:spcAft>
                <a:spcPts val="0"/>
              </a:spcAft>
              <a:buSzPts val="1900"/>
              <a:buFont typeface="Calibri"/>
              <a:buChar char="■"/>
              <a:defRPr sz="1900">
                <a:latin typeface="Calibri"/>
                <a:ea typeface="Calibri"/>
                <a:cs typeface="Calibri"/>
                <a:sym typeface="Calibri"/>
              </a:defRPr>
            </a:lvl3pPr>
            <a:lvl4pPr marL="1828800" lvl="3" indent="-349250">
              <a:spcBef>
                <a:spcPts val="0"/>
              </a:spcBef>
              <a:spcAft>
                <a:spcPts val="0"/>
              </a:spcAft>
              <a:buSzPts val="1900"/>
              <a:buFont typeface="Calibri"/>
              <a:buChar char="●"/>
              <a:defRPr sz="1900">
                <a:latin typeface="Calibri"/>
                <a:ea typeface="Calibri"/>
                <a:cs typeface="Calibri"/>
                <a:sym typeface="Calibri"/>
              </a:defRPr>
            </a:lvl4pPr>
            <a:lvl5pPr marL="2286000" lvl="4" indent="-349250">
              <a:spcBef>
                <a:spcPts val="0"/>
              </a:spcBef>
              <a:spcAft>
                <a:spcPts val="0"/>
              </a:spcAft>
              <a:buSzPts val="1900"/>
              <a:buFont typeface="Calibri"/>
              <a:buChar char="○"/>
              <a:defRPr sz="1900">
                <a:latin typeface="Calibri"/>
                <a:ea typeface="Calibri"/>
                <a:cs typeface="Calibri"/>
                <a:sym typeface="Calibri"/>
              </a:defRPr>
            </a:lvl5pPr>
            <a:lvl6pPr marL="2743200" lvl="5" indent="-349250">
              <a:spcBef>
                <a:spcPts val="0"/>
              </a:spcBef>
              <a:spcAft>
                <a:spcPts val="0"/>
              </a:spcAft>
              <a:buSzPts val="1900"/>
              <a:buFont typeface="Calibri"/>
              <a:buChar char="■"/>
              <a:defRPr sz="1900">
                <a:latin typeface="Calibri"/>
                <a:ea typeface="Calibri"/>
                <a:cs typeface="Calibri"/>
                <a:sym typeface="Calibri"/>
              </a:defRPr>
            </a:lvl6pPr>
            <a:lvl7pPr marL="3200400" lvl="6" indent="-349250">
              <a:spcBef>
                <a:spcPts val="0"/>
              </a:spcBef>
              <a:spcAft>
                <a:spcPts val="0"/>
              </a:spcAft>
              <a:buSzPts val="1900"/>
              <a:buFont typeface="Calibri"/>
              <a:buChar char="●"/>
              <a:defRPr sz="1900">
                <a:latin typeface="Calibri"/>
                <a:ea typeface="Calibri"/>
                <a:cs typeface="Calibri"/>
                <a:sym typeface="Calibri"/>
              </a:defRPr>
            </a:lvl7pPr>
            <a:lvl8pPr marL="3657600" lvl="7" indent="-349250">
              <a:spcBef>
                <a:spcPts val="0"/>
              </a:spcBef>
              <a:spcAft>
                <a:spcPts val="0"/>
              </a:spcAft>
              <a:buSzPts val="1900"/>
              <a:buFont typeface="Calibri"/>
              <a:buChar char="○"/>
              <a:defRPr sz="1900">
                <a:latin typeface="Calibri"/>
                <a:ea typeface="Calibri"/>
                <a:cs typeface="Calibri"/>
                <a:sym typeface="Calibri"/>
              </a:defRPr>
            </a:lvl8pPr>
            <a:lvl9pPr marL="4114800" lvl="8" indent="-349250">
              <a:spcBef>
                <a:spcPts val="0"/>
              </a:spcBef>
              <a:spcAft>
                <a:spcPts val="0"/>
              </a:spcAft>
              <a:buSzPts val="1900"/>
              <a:buFont typeface="Calibri"/>
              <a:buChar char="■"/>
              <a:defRPr sz="1900">
                <a:latin typeface="Calibri"/>
                <a:ea typeface="Calibri"/>
                <a:cs typeface="Calibri"/>
                <a:sym typeface="Calibri"/>
              </a:defRPr>
            </a:lvl9pPr>
          </a:lstStyle>
          <a:p>
            <a:endParaRPr/>
          </a:p>
        </p:txBody>
      </p:sp>
      <p:sp>
        <p:nvSpPr>
          <p:cNvPr id="202" name="Google Shape;202;g3235967faa7_0_902"/>
          <p:cNvSpPr txBox="1">
            <a:spLocks noGrp="1"/>
          </p:cNvSpPr>
          <p:nvPr>
            <p:ph type="body" idx="3"/>
          </p:nvPr>
        </p:nvSpPr>
        <p:spPr>
          <a:xfrm>
            <a:off x="8105233" y="1632600"/>
            <a:ext cx="3546000" cy="46473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Font typeface="Calibri"/>
              <a:buChar char="●"/>
              <a:defRPr sz="1900">
                <a:latin typeface="Calibri"/>
                <a:ea typeface="Calibri"/>
                <a:cs typeface="Calibri"/>
                <a:sym typeface="Calibri"/>
              </a:defRPr>
            </a:lvl1pPr>
            <a:lvl2pPr marL="914400" lvl="1" indent="-349250">
              <a:spcBef>
                <a:spcPts val="0"/>
              </a:spcBef>
              <a:spcAft>
                <a:spcPts val="0"/>
              </a:spcAft>
              <a:buSzPts val="1900"/>
              <a:buFont typeface="Calibri"/>
              <a:buChar char="○"/>
              <a:defRPr sz="1900">
                <a:latin typeface="Calibri"/>
                <a:ea typeface="Calibri"/>
                <a:cs typeface="Calibri"/>
                <a:sym typeface="Calibri"/>
              </a:defRPr>
            </a:lvl2pPr>
            <a:lvl3pPr marL="1371600" lvl="2" indent="-349250">
              <a:spcBef>
                <a:spcPts val="0"/>
              </a:spcBef>
              <a:spcAft>
                <a:spcPts val="0"/>
              </a:spcAft>
              <a:buSzPts val="1900"/>
              <a:buFont typeface="Calibri"/>
              <a:buChar char="■"/>
              <a:defRPr sz="1900">
                <a:latin typeface="Calibri"/>
                <a:ea typeface="Calibri"/>
                <a:cs typeface="Calibri"/>
                <a:sym typeface="Calibri"/>
              </a:defRPr>
            </a:lvl3pPr>
            <a:lvl4pPr marL="1828800" lvl="3" indent="-349250">
              <a:spcBef>
                <a:spcPts val="0"/>
              </a:spcBef>
              <a:spcAft>
                <a:spcPts val="0"/>
              </a:spcAft>
              <a:buSzPts val="1900"/>
              <a:buFont typeface="Calibri"/>
              <a:buChar char="●"/>
              <a:defRPr sz="1900">
                <a:latin typeface="Calibri"/>
                <a:ea typeface="Calibri"/>
                <a:cs typeface="Calibri"/>
                <a:sym typeface="Calibri"/>
              </a:defRPr>
            </a:lvl4pPr>
            <a:lvl5pPr marL="2286000" lvl="4" indent="-349250">
              <a:spcBef>
                <a:spcPts val="0"/>
              </a:spcBef>
              <a:spcAft>
                <a:spcPts val="0"/>
              </a:spcAft>
              <a:buSzPts val="1900"/>
              <a:buFont typeface="Calibri"/>
              <a:buChar char="○"/>
              <a:defRPr sz="1900">
                <a:latin typeface="Calibri"/>
                <a:ea typeface="Calibri"/>
                <a:cs typeface="Calibri"/>
                <a:sym typeface="Calibri"/>
              </a:defRPr>
            </a:lvl5pPr>
            <a:lvl6pPr marL="2743200" lvl="5" indent="-349250">
              <a:spcBef>
                <a:spcPts val="0"/>
              </a:spcBef>
              <a:spcAft>
                <a:spcPts val="0"/>
              </a:spcAft>
              <a:buSzPts val="1900"/>
              <a:buFont typeface="Calibri"/>
              <a:buChar char="■"/>
              <a:defRPr sz="1900">
                <a:latin typeface="Calibri"/>
                <a:ea typeface="Calibri"/>
                <a:cs typeface="Calibri"/>
                <a:sym typeface="Calibri"/>
              </a:defRPr>
            </a:lvl6pPr>
            <a:lvl7pPr marL="3200400" lvl="6" indent="-349250">
              <a:spcBef>
                <a:spcPts val="0"/>
              </a:spcBef>
              <a:spcAft>
                <a:spcPts val="0"/>
              </a:spcAft>
              <a:buSzPts val="1900"/>
              <a:buFont typeface="Calibri"/>
              <a:buChar char="●"/>
              <a:defRPr sz="1900">
                <a:latin typeface="Calibri"/>
                <a:ea typeface="Calibri"/>
                <a:cs typeface="Calibri"/>
                <a:sym typeface="Calibri"/>
              </a:defRPr>
            </a:lvl7pPr>
            <a:lvl8pPr marL="3657600" lvl="7" indent="-349250">
              <a:spcBef>
                <a:spcPts val="0"/>
              </a:spcBef>
              <a:spcAft>
                <a:spcPts val="0"/>
              </a:spcAft>
              <a:buSzPts val="1900"/>
              <a:buFont typeface="Calibri"/>
              <a:buChar char="○"/>
              <a:defRPr sz="1900">
                <a:latin typeface="Calibri"/>
                <a:ea typeface="Calibri"/>
                <a:cs typeface="Calibri"/>
                <a:sym typeface="Calibri"/>
              </a:defRPr>
            </a:lvl8pPr>
            <a:lvl9pPr marL="4114800" lvl="8" indent="-349250">
              <a:spcBef>
                <a:spcPts val="0"/>
              </a:spcBef>
              <a:spcAft>
                <a:spcPts val="0"/>
              </a:spcAft>
              <a:buSzPts val="1900"/>
              <a:buFont typeface="Calibri"/>
              <a:buChar char="■"/>
              <a:defRPr sz="1900">
                <a:latin typeface="Calibri"/>
                <a:ea typeface="Calibri"/>
                <a:cs typeface="Calibri"/>
                <a:sym typeface="Calibri"/>
              </a:defRPr>
            </a:lvl9pPr>
          </a:lstStyle>
          <a:p>
            <a:endParaRPr/>
          </a:p>
        </p:txBody>
      </p:sp>
      <p:cxnSp>
        <p:nvCxnSpPr>
          <p:cNvPr id="203" name="Google Shape;203;g3235967faa7_0_902"/>
          <p:cNvCxnSpPr/>
          <p:nvPr/>
        </p:nvCxnSpPr>
        <p:spPr>
          <a:xfrm>
            <a:off x="-23400" y="1284467"/>
            <a:ext cx="5393700" cy="0"/>
          </a:xfrm>
          <a:prstGeom prst="straightConnector1">
            <a:avLst/>
          </a:prstGeom>
          <a:noFill/>
          <a:ln w="9525" cap="flat" cmpd="sng">
            <a:solidFill>
              <a:schemeClr val="accent1"/>
            </a:solidFill>
            <a:prstDash val="solid"/>
            <a:round/>
            <a:headEnd type="none" w="med" len="med"/>
            <a:tailEnd type="none" w="med" len="med"/>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Image &amp; Caption">
  <p:cSld name="CUSTOM_2_1_1">
    <p:spTree>
      <p:nvGrpSpPr>
        <p:cNvPr id="1" name="Shape 204"/>
        <p:cNvGrpSpPr/>
        <p:nvPr/>
      </p:nvGrpSpPr>
      <p:grpSpPr>
        <a:xfrm>
          <a:off x="0" y="0"/>
          <a:ext cx="0" cy="0"/>
          <a:chOff x="0" y="0"/>
          <a:chExt cx="0" cy="0"/>
        </a:xfrm>
      </p:grpSpPr>
      <p:sp>
        <p:nvSpPr>
          <p:cNvPr id="205" name="Google Shape;205;g3235967faa7_0_908"/>
          <p:cNvSpPr>
            <a:spLocks noGrp="1"/>
          </p:cNvSpPr>
          <p:nvPr>
            <p:ph type="pic" idx="2"/>
          </p:nvPr>
        </p:nvSpPr>
        <p:spPr>
          <a:xfrm>
            <a:off x="551800" y="1632583"/>
            <a:ext cx="11088300" cy="4434000"/>
          </a:xfrm>
          <a:prstGeom prst="rect">
            <a:avLst/>
          </a:prstGeom>
          <a:noFill/>
          <a:ln>
            <a:noFill/>
          </a:ln>
        </p:spPr>
      </p:sp>
      <p:sp>
        <p:nvSpPr>
          <p:cNvPr id="206" name="Google Shape;206;g3235967faa7_0_908"/>
          <p:cNvSpPr txBox="1">
            <a:spLocks noGrp="1"/>
          </p:cNvSpPr>
          <p:nvPr>
            <p:ph type="body" idx="1"/>
          </p:nvPr>
        </p:nvSpPr>
        <p:spPr>
          <a:xfrm>
            <a:off x="551800" y="6066583"/>
            <a:ext cx="5807100" cy="407700"/>
          </a:xfrm>
          <a:prstGeom prst="rect">
            <a:avLst/>
          </a:prstGeom>
        </p:spPr>
        <p:txBody>
          <a:bodyPr spcFirstLastPara="1" wrap="square" lIns="121900" tIns="121900" rIns="121900" bIns="121900" anchor="t" anchorCtr="0">
            <a:normAutofit/>
          </a:bodyPr>
          <a:lstStyle>
            <a:lvl1pPr marL="457200" lvl="0" indent="-323850">
              <a:spcBef>
                <a:spcPts val="0"/>
              </a:spcBef>
              <a:spcAft>
                <a:spcPts val="0"/>
              </a:spcAft>
              <a:buClr>
                <a:srgbClr val="666666"/>
              </a:buClr>
              <a:buSzPts val="1500"/>
              <a:buChar char="●"/>
              <a:defRPr sz="1500">
                <a:solidFill>
                  <a:srgbClr val="666666"/>
                </a:solidFill>
              </a:defRPr>
            </a:lvl1pPr>
            <a:lvl2pPr marL="914400" lvl="1" indent="-323850">
              <a:spcBef>
                <a:spcPts val="0"/>
              </a:spcBef>
              <a:spcAft>
                <a:spcPts val="0"/>
              </a:spcAft>
              <a:buClr>
                <a:srgbClr val="666666"/>
              </a:buClr>
              <a:buSzPts val="1500"/>
              <a:buChar char="○"/>
              <a:defRPr sz="1500">
                <a:solidFill>
                  <a:srgbClr val="666666"/>
                </a:solidFill>
              </a:defRPr>
            </a:lvl2pPr>
            <a:lvl3pPr marL="1371600" lvl="2" indent="-323850">
              <a:spcBef>
                <a:spcPts val="0"/>
              </a:spcBef>
              <a:spcAft>
                <a:spcPts val="0"/>
              </a:spcAft>
              <a:buClr>
                <a:srgbClr val="666666"/>
              </a:buClr>
              <a:buSzPts val="1500"/>
              <a:buChar char="■"/>
              <a:defRPr sz="1500">
                <a:solidFill>
                  <a:srgbClr val="666666"/>
                </a:solidFill>
              </a:defRPr>
            </a:lvl3pPr>
            <a:lvl4pPr marL="1828800" lvl="3" indent="-323850">
              <a:spcBef>
                <a:spcPts val="0"/>
              </a:spcBef>
              <a:spcAft>
                <a:spcPts val="0"/>
              </a:spcAft>
              <a:buClr>
                <a:srgbClr val="666666"/>
              </a:buClr>
              <a:buSzPts val="1500"/>
              <a:buChar char="●"/>
              <a:defRPr sz="1500">
                <a:solidFill>
                  <a:srgbClr val="666666"/>
                </a:solidFill>
              </a:defRPr>
            </a:lvl4pPr>
            <a:lvl5pPr marL="2286000" lvl="4" indent="-323850">
              <a:spcBef>
                <a:spcPts val="0"/>
              </a:spcBef>
              <a:spcAft>
                <a:spcPts val="0"/>
              </a:spcAft>
              <a:buClr>
                <a:srgbClr val="666666"/>
              </a:buClr>
              <a:buSzPts val="1500"/>
              <a:buChar char="○"/>
              <a:defRPr sz="1500">
                <a:solidFill>
                  <a:srgbClr val="666666"/>
                </a:solidFill>
              </a:defRPr>
            </a:lvl5pPr>
            <a:lvl6pPr marL="2743200" lvl="5" indent="-323850">
              <a:spcBef>
                <a:spcPts val="0"/>
              </a:spcBef>
              <a:spcAft>
                <a:spcPts val="0"/>
              </a:spcAft>
              <a:buClr>
                <a:srgbClr val="666666"/>
              </a:buClr>
              <a:buSzPts val="1500"/>
              <a:buChar char="■"/>
              <a:defRPr sz="1500">
                <a:solidFill>
                  <a:srgbClr val="666666"/>
                </a:solidFill>
              </a:defRPr>
            </a:lvl6pPr>
            <a:lvl7pPr marL="3200400" lvl="6" indent="-323850">
              <a:spcBef>
                <a:spcPts val="0"/>
              </a:spcBef>
              <a:spcAft>
                <a:spcPts val="0"/>
              </a:spcAft>
              <a:buClr>
                <a:srgbClr val="666666"/>
              </a:buClr>
              <a:buSzPts val="1500"/>
              <a:buChar char="●"/>
              <a:defRPr sz="1500">
                <a:solidFill>
                  <a:srgbClr val="666666"/>
                </a:solidFill>
              </a:defRPr>
            </a:lvl7pPr>
            <a:lvl8pPr marL="3657600" lvl="7" indent="-323850">
              <a:spcBef>
                <a:spcPts val="0"/>
              </a:spcBef>
              <a:spcAft>
                <a:spcPts val="0"/>
              </a:spcAft>
              <a:buClr>
                <a:srgbClr val="666666"/>
              </a:buClr>
              <a:buSzPts val="1500"/>
              <a:buChar char="○"/>
              <a:defRPr sz="1500">
                <a:solidFill>
                  <a:srgbClr val="666666"/>
                </a:solidFill>
              </a:defRPr>
            </a:lvl8pPr>
            <a:lvl9pPr marL="4114800" lvl="8" indent="-323850">
              <a:spcBef>
                <a:spcPts val="0"/>
              </a:spcBef>
              <a:spcAft>
                <a:spcPts val="0"/>
              </a:spcAft>
              <a:buClr>
                <a:srgbClr val="666666"/>
              </a:buClr>
              <a:buSzPts val="1500"/>
              <a:buChar char="■"/>
              <a:defRPr sz="1500">
                <a:solidFill>
                  <a:srgbClr val="666666"/>
                </a:solidFill>
              </a:defRPr>
            </a:lvl9pPr>
          </a:lstStyle>
          <a:p>
            <a:endParaRPr/>
          </a:p>
        </p:txBody>
      </p:sp>
      <p:sp>
        <p:nvSpPr>
          <p:cNvPr id="207" name="Google Shape;207;g3235967faa7_0_908"/>
          <p:cNvSpPr txBox="1">
            <a:spLocks noGrp="1"/>
          </p:cNvSpPr>
          <p:nvPr>
            <p:ph type="title"/>
          </p:nvPr>
        </p:nvSpPr>
        <p:spPr>
          <a:xfrm>
            <a:off x="542233" y="394263"/>
            <a:ext cx="10576500" cy="890400"/>
          </a:xfrm>
          <a:prstGeom prst="rect">
            <a:avLst/>
          </a:prstGeom>
        </p:spPr>
        <p:txBody>
          <a:bodyPr spcFirstLastPara="1" wrap="square" lIns="121900" tIns="121900" rIns="121900" bIns="121900" anchor="ctr" anchorCtr="0">
            <a:normAutofit/>
          </a:bodyPr>
          <a:lstStyle>
            <a:lvl1pPr lvl="0" algn="l">
              <a:spcBef>
                <a:spcPts val="0"/>
              </a:spcBef>
              <a:spcAft>
                <a:spcPts val="0"/>
              </a:spcAft>
              <a:buSzPts val="3600"/>
              <a:buNone/>
              <a:defRPr sz="3600"/>
            </a:lvl1pPr>
            <a:lvl2pPr lvl="1">
              <a:spcBef>
                <a:spcPts val="0"/>
              </a:spcBef>
              <a:spcAft>
                <a:spcPts val="0"/>
              </a:spcAft>
              <a:buSzPts val="3700"/>
              <a:buFont typeface="Gill Sans"/>
              <a:buNone/>
              <a:defRPr>
                <a:latin typeface="Gill Sans"/>
                <a:ea typeface="Gill Sans"/>
                <a:cs typeface="Gill Sans"/>
                <a:sym typeface="Gill Sans"/>
              </a:defRPr>
            </a:lvl2pPr>
            <a:lvl3pPr lvl="2">
              <a:spcBef>
                <a:spcPts val="0"/>
              </a:spcBef>
              <a:spcAft>
                <a:spcPts val="0"/>
              </a:spcAft>
              <a:buSzPts val="3700"/>
              <a:buFont typeface="Gill Sans"/>
              <a:buNone/>
              <a:defRPr>
                <a:latin typeface="Gill Sans"/>
                <a:ea typeface="Gill Sans"/>
                <a:cs typeface="Gill Sans"/>
                <a:sym typeface="Gill Sans"/>
              </a:defRPr>
            </a:lvl3pPr>
            <a:lvl4pPr lvl="3">
              <a:spcBef>
                <a:spcPts val="0"/>
              </a:spcBef>
              <a:spcAft>
                <a:spcPts val="0"/>
              </a:spcAft>
              <a:buSzPts val="3700"/>
              <a:buFont typeface="Gill Sans"/>
              <a:buNone/>
              <a:defRPr>
                <a:latin typeface="Gill Sans"/>
                <a:ea typeface="Gill Sans"/>
                <a:cs typeface="Gill Sans"/>
                <a:sym typeface="Gill Sans"/>
              </a:defRPr>
            </a:lvl4pPr>
            <a:lvl5pPr lvl="4">
              <a:spcBef>
                <a:spcPts val="0"/>
              </a:spcBef>
              <a:spcAft>
                <a:spcPts val="0"/>
              </a:spcAft>
              <a:buSzPts val="3700"/>
              <a:buFont typeface="Gill Sans"/>
              <a:buNone/>
              <a:defRPr>
                <a:latin typeface="Gill Sans"/>
                <a:ea typeface="Gill Sans"/>
                <a:cs typeface="Gill Sans"/>
                <a:sym typeface="Gill Sans"/>
              </a:defRPr>
            </a:lvl5pPr>
            <a:lvl6pPr lvl="5">
              <a:spcBef>
                <a:spcPts val="0"/>
              </a:spcBef>
              <a:spcAft>
                <a:spcPts val="0"/>
              </a:spcAft>
              <a:buSzPts val="3700"/>
              <a:buFont typeface="Gill Sans"/>
              <a:buNone/>
              <a:defRPr>
                <a:latin typeface="Gill Sans"/>
                <a:ea typeface="Gill Sans"/>
                <a:cs typeface="Gill Sans"/>
                <a:sym typeface="Gill Sans"/>
              </a:defRPr>
            </a:lvl6pPr>
            <a:lvl7pPr lvl="6">
              <a:spcBef>
                <a:spcPts val="0"/>
              </a:spcBef>
              <a:spcAft>
                <a:spcPts val="0"/>
              </a:spcAft>
              <a:buSzPts val="3700"/>
              <a:buFont typeface="Gill Sans"/>
              <a:buNone/>
              <a:defRPr>
                <a:latin typeface="Gill Sans"/>
                <a:ea typeface="Gill Sans"/>
                <a:cs typeface="Gill Sans"/>
                <a:sym typeface="Gill Sans"/>
              </a:defRPr>
            </a:lvl7pPr>
            <a:lvl8pPr lvl="7">
              <a:spcBef>
                <a:spcPts val="0"/>
              </a:spcBef>
              <a:spcAft>
                <a:spcPts val="0"/>
              </a:spcAft>
              <a:buSzPts val="3700"/>
              <a:buFont typeface="Gill Sans"/>
              <a:buNone/>
              <a:defRPr>
                <a:latin typeface="Gill Sans"/>
                <a:ea typeface="Gill Sans"/>
                <a:cs typeface="Gill Sans"/>
                <a:sym typeface="Gill Sans"/>
              </a:defRPr>
            </a:lvl8pPr>
            <a:lvl9pPr lvl="8">
              <a:spcBef>
                <a:spcPts val="0"/>
              </a:spcBef>
              <a:spcAft>
                <a:spcPts val="0"/>
              </a:spcAft>
              <a:buSzPts val="3700"/>
              <a:buFont typeface="Gill Sans"/>
              <a:buNone/>
              <a:defRPr>
                <a:latin typeface="Gill Sans"/>
                <a:ea typeface="Gill Sans"/>
                <a:cs typeface="Gill Sans"/>
                <a:sym typeface="Gill Sans"/>
              </a:defRPr>
            </a:lvl9pPr>
          </a:lstStyle>
          <a:p>
            <a:endParaRPr/>
          </a:p>
        </p:txBody>
      </p:sp>
      <p:cxnSp>
        <p:nvCxnSpPr>
          <p:cNvPr id="208" name="Google Shape;208;g3235967faa7_0_908"/>
          <p:cNvCxnSpPr/>
          <p:nvPr/>
        </p:nvCxnSpPr>
        <p:spPr>
          <a:xfrm>
            <a:off x="-23400" y="1284467"/>
            <a:ext cx="5393700" cy="0"/>
          </a:xfrm>
          <a:prstGeom prst="straightConnector1">
            <a:avLst/>
          </a:prstGeom>
          <a:noFill/>
          <a:ln w="9525" cap="flat" cmpd="sng">
            <a:solidFill>
              <a:schemeClr val="accent1"/>
            </a:solidFill>
            <a:prstDash val="solid"/>
            <a:round/>
            <a:headEnd type="none" w="med" len="med"/>
            <a:tailEnd type="none" w="med" len="med"/>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Images &amp; Captions">
  <p:cSld name="CUSTOM_2_1_1_1">
    <p:spTree>
      <p:nvGrpSpPr>
        <p:cNvPr id="1" name="Shape 209"/>
        <p:cNvGrpSpPr/>
        <p:nvPr/>
      </p:nvGrpSpPr>
      <p:grpSpPr>
        <a:xfrm>
          <a:off x="0" y="0"/>
          <a:ext cx="0" cy="0"/>
          <a:chOff x="0" y="0"/>
          <a:chExt cx="0" cy="0"/>
        </a:xfrm>
      </p:grpSpPr>
      <p:sp>
        <p:nvSpPr>
          <p:cNvPr id="210" name="Google Shape;210;g3235967faa7_0_913"/>
          <p:cNvSpPr txBox="1">
            <a:spLocks noGrp="1"/>
          </p:cNvSpPr>
          <p:nvPr>
            <p:ph type="body" idx="1"/>
          </p:nvPr>
        </p:nvSpPr>
        <p:spPr>
          <a:xfrm>
            <a:off x="551750" y="6066588"/>
            <a:ext cx="5439300" cy="407700"/>
          </a:xfrm>
          <a:prstGeom prst="rect">
            <a:avLst/>
          </a:prstGeom>
        </p:spPr>
        <p:txBody>
          <a:bodyPr spcFirstLastPara="1" wrap="square" lIns="121900" tIns="121900" rIns="121900" bIns="121900" anchor="t" anchorCtr="0">
            <a:normAutofit/>
          </a:bodyPr>
          <a:lstStyle>
            <a:lvl1pPr marL="457200" lvl="0" indent="-323850">
              <a:spcBef>
                <a:spcPts val="0"/>
              </a:spcBef>
              <a:spcAft>
                <a:spcPts val="0"/>
              </a:spcAft>
              <a:buClr>
                <a:srgbClr val="666666"/>
              </a:buClr>
              <a:buSzPts val="1500"/>
              <a:buChar char="●"/>
              <a:defRPr sz="1500">
                <a:solidFill>
                  <a:srgbClr val="666666"/>
                </a:solidFill>
              </a:defRPr>
            </a:lvl1pPr>
            <a:lvl2pPr marL="914400" lvl="1" indent="-323850">
              <a:spcBef>
                <a:spcPts val="0"/>
              </a:spcBef>
              <a:spcAft>
                <a:spcPts val="0"/>
              </a:spcAft>
              <a:buClr>
                <a:srgbClr val="666666"/>
              </a:buClr>
              <a:buSzPts val="1500"/>
              <a:buChar char="○"/>
              <a:defRPr sz="1500">
                <a:solidFill>
                  <a:srgbClr val="666666"/>
                </a:solidFill>
              </a:defRPr>
            </a:lvl2pPr>
            <a:lvl3pPr marL="1371600" lvl="2" indent="-323850">
              <a:spcBef>
                <a:spcPts val="0"/>
              </a:spcBef>
              <a:spcAft>
                <a:spcPts val="0"/>
              </a:spcAft>
              <a:buClr>
                <a:srgbClr val="666666"/>
              </a:buClr>
              <a:buSzPts val="1500"/>
              <a:buChar char="■"/>
              <a:defRPr sz="1500">
                <a:solidFill>
                  <a:srgbClr val="666666"/>
                </a:solidFill>
              </a:defRPr>
            </a:lvl3pPr>
            <a:lvl4pPr marL="1828800" lvl="3" indent="-323850">
              <a:spcBef>
                <a:spcPts val="0"/>
              </a:spcBef>
              <a:spcAft>
                <a:spcPts val="0"/>
              </a:spcAft>
              <a:buClr>
                <a:srgbClr val="666666"/>
              </a:buClr>
              <a:buSzPts val="1500"/>
              <a:buChar char="●"/>
              <a:defRPr sz="1500">
                <a:solidFill>
                  <a:srgbClr val="666666"/>
                </a:solidFill>
              </a:defRPr>
            </a:lvl4pPr>
            <a:lvl5pPr marL="2286000" lvl="4" indent="-323850">
              <a:spcBef>
                <a:spcPts val="0"/>
              </a:spcBef>
              <a:spcAft>
                <a:spcPts val="0"/>
              </a:spcAft>
              <a:buClr>
                <a:srgbClr val="666666"/>
              </a:buClr>
              <a:buSzPts val="1500"/>
              <a:buChar char="○"/>
              <a:defRPr sz="1500">
                <a:solidFill>
                  <a:srgbClr val="666666"/>
                </a:solidFill>
              </a:defRPr>
            </a:lvl5pPr>
            <a:lvl6pPr marL="2743200" lvl="5" indent="-323850">
              <a:spcBef>
                <a:spcPts val="0"/>
              </a:spcBef>
              <a:spcAft>
                <a:spcPts val="0"/>
              </a:spcAft>
              <a:buClr>
                <a:srgbClr val="666666"/>
              </a:buClr>
              <a:buSzPts val="1500"/>
              <a:buChar char="■"/>
              <a:defRPr sz="1500">
                <a:solidFill>
                  <a:srgbClr val="666666"/>
                </a:solidFill>
              </a:defRPr>
            </a:lvl6pPr>
            <a:lvl7pPr marL="3200400" lvl="6" indent="-323850">
              <a:spcBef>
                <a:spcPts val="0"/>
              </a:spcBef>
              <a:spcAft>
                <a:spcPts val="0"/>
              </a:spcAft>
              <a:buClr>
                <a:srgbClr val="666666"/>
              </a:buClr>
              <a:buSzPts val="1500"/>
              <a:buChar char="●"/>
              <a:defRPr sz="1500">
                <a:solidFill>
                  <a:srgbClr val="666666"/>
                </a:solidFill>
              </a:defRPr>
            </a:lvl7pPr>
            <a:lvl8pPr marL="3657600" lvl="7" indent="-323850">
              <a:spcBef>
                <a:spcPts val="0"/>
              </a:spcBef>
              <a:spcAft>
                <a:spcPts val="0"/>
              </a:spcAft>
              <a:buClr>
                <a:srgbClr val="666666"/>
              </a:buClr>
              <a:buSzPts val="1500"/>
              <a:buChar char="○"/>
              <a:defRPr sz="1500">
                <a:solidFill>
                  <a:srgbClr val="666666"/>
                </a:solidFill>
              </a:defRPr>
            </a:lvl8pPr>
            <a:lvl9pPr marL="4114800" lvl="8" indent="-323850">
              <a:spcBef>
                <a:spcPts val="0"/>
              </a:spcBef>
              <a:spcAft>
                <a:spcPts val="0"/>
              </a:spcAft>
              <a:buClr>
                <a:srgbClr val="666666"/>
              </a:buClr>
              <a:buSzPts val="1500"/>
              <a:buChar char="■"/>
              <a:defRPr sz="1500">
                <a:solidFill>
                  <a:srgbClr val="666666"/>
                </a:solidFill>
              </a:defRPr>
            </a:lvl9pPr>
          </a:lstStyle>
          <a:p>
            <a:endParaRPr/>
          </a:p>
        </p:txBody>
      </p:sp>
      <p:sp>
        <p:nvSpPr>
          <p:cNvPr id="211" name="Google Shape;211;g3235967faa7_0_913"/>
          <p:cNvSpPr>
            <a:spLocks noGrp="1"/>
          </p:cNvSpPr>
          <p:nvPr>
            <p:ph type="pic" idx="2"/>
          </p:nvPr>
        </p:nvSpPr>
        <p:spPr>
          <a:xfrm>
            <a:off x="551800" y="1632583"/>
            <a:ext cx="5439300" cy="4434000"/>
          </a:xfrm>
          <a:prstGeom prst="rect">
            <a:avLst/>
          </a:prstGeom>
          <a:noFill/>
          <a:ln>
            <a:noFill/>
          </a:ln>
        </p:spPr>
      </p:sp>
      <p:sp>
        <p:nvSpPr>
          <p:cNvPr id="212" name="Google Shape;212;g3235967faa7_0_913"/>
          <p:cNvSpPr>
            <a:spLocks noGrp="1"/>
          </p:cNvSpPr>
          <p:nvPr>
            <p:ph type="pic" idx="3"/>
          </p:nvPr>
        </p:nvSpPr>
        <p:spPr>
          <a:xfrm>
            <a:off x="6201100" y="1632583"/>
            <a:ext cx="5439300" cy="4434000"/>
          </a:xfrm>
          <a:prstGeom prst="rect">
            <a:avLst/>
          </a:prstGeom>
          <a:noFill/>
          <a:ln>
            <a:noFill/>
          </a:ln>
        </p:spPr>
      </p:sp>
      <p:sp>
        <p:nvSpPr>
          <p:cNvPr id="213" name="Google Shape;213;g3235967faa7_0_913"/>
          <p:cNvSpPr txBox="1">
            <a:spLocks noGrp="1"/>
          </p:cNvSpPr>
          <p:nvPr>
            <p:ph type="body" idx="4"/>
          </p:nvPr>
        </p:nvSpPr>
        <p:spPr>
          <a:xfrm>
            <a:off x="6201050" y="6066588"/>
            <a:ext cx="5439300" cy="407700"/>
          </a:xfrm>
          <a:prstGeom prst="rect">
            <a:avLst/>
          </a:prstGeom>
        </p:spPr>
        <p:txBody>
          <a:bodyPr spcFirstLastPara="1" wrap="square" lIns="121900" tIns="121900" rIns="121900" bIns="121900" anchor="t" anchorCtr="0">
            <a:normAutofit/>
          </a:bodyPr>
          <a:lstStyle>
            <a:lvl1pPr marL="457200" lvl="0" indent="-323850">
              <a:spcBef>
                <a:spcPts val="0"/>
              </a:spcBef>
              <a:spcAft>
                <a:spcPts val="0"/>
              </a:spcAft>
              <a:buClr>
                <a:srgbClr val="666666"/>
              </a:buClr>
              <a:buSzPts val="1500"/>
              <a:buChar char="●"/>
              <a:defRPr sz="1500">
                <a:solidFill>
                  <a:srgbClr val="666666"/>
                </a:solidFill>
              </a:defRPr>
            </a:lvl1pPr>
            <a:lvl2pPr marL="914400" lvl="1" indent="-323850">
              <a:spcBef>
                <a:spcPts val="0"/>
              </a:spcBef>
              <a:spcAft>
                <a:spcPts val="0"/>
              </a:spcAft>
              <a:buClr>
                <a:srgbClr val="666666"/>
              </a:buClr>
              <a:buSzPts val="1500"/>
              <a:buChar char="○"/>
              <a:defRPr sz="1500">
                <a:solidFill>
                  <a:srgbClr val="666666"/>
                </a:solidFill>
              </a:defRPr>
            </a:lvl2pPr>
            <a:lvl3pPr marL="1371600" lvl="2" indent="-323850">
              <a:spcBef>
                <a:spcPts val="0"/>
              </a:spcBef>
              <a:spcAft>
                <a:spcPts val="0"/>
              </a:spcAft>
              <a:buClr>
                <a:srgbClr val="666666"/>
              </a:buClr>
              <a:buSzPts val="1500"/>
              <a:buChar char="■"/>
              <a:defRPr sz="1500">
                <a:solidFill>
                  <a:srgbClr val="666666"/>
                </a:solidFill>
              </a:defRPr>
            </a:lvl3pPr>
            <a:lvl4pPr marL="1828800" lvl="3" indent="-323850">
              <a:spcBef>
                <a:spcPts val="0"/>
              </a:spcBef>
              <a:spcAft>
                <a:spcPts val="0"/>
              </a:spcAft>
              <a:buClr>
                <a:srgbClr val="666666"/>
              </a:buClr>
              <a:buSzPts val="1500"/>
              <a:buChar char="●"/>
              <a:defRPr sz="1500">
                <a:solidFill>
                  <a:srgbClr val="666666"/>
                </a:solidFill>
              </a:defRPr>
            </a:lvl4pPr>
            <a:lvl5pPr marL="2286000" lvl="4" indent="-323850">
              <a:spcBef>
                <a:spcPts val="0"/>
              </a:spcBef>
              <a:spcAft>
                <a:spcPts val="0"/>
              </a:spcAft>
              <a:buClr>
                <a:srgbClr val="666666"/>
              </a:buClr>
              <a:buSzPts val="1500"/>
              <a:buChar char="○"/>
              <a:defRPr sz="1500">
                <a:solidFill>
                  <a:srgbClr val="666666"/>
                </a:solidFill>
              </a:defRPr>
            </a:lvl5pPr>
            <a:lvl6pPr marL="2743200" lvl="5" indent="-323850">
              <a:spcBef>
                <a:spcPts val="0"/>
              </a:spcBef>
              <a:spcAft>
                <a:spcPts val="0"/>
              </a:spcAft>
              <a:buClr>
                <a:srgbClr val="666666"/>
              </a:buClr>
              <a:buSzPts val="1500"/>
              <a:buChar char="■"/>
              <a:defRPr sz="1500">
                <a:solidFill>
                  <a:srgbClr val="666666"/>
                </a:solidFill>
              </a:defRPr>
            </a:lvl6pPr>
            <a:lvl7pPr marL="3200400" lvl="6" indent="-323850">
              <a:spcBef>
                <a:spcPts val="0"/>
              </a:spcBef>
              <a:spcAft>
                <a:spcPts val="0"/>
              </a:spcAft>
              <a:buClr>
                <a:srgbClr val="666666"/>
              </a:buClr>
              <a:buSzPts val="1500"/>
              <a:buChar char="●"/>
              <a:defRPr sz="1500">
                <a:solidFill>
                  <a:srgbClr val="666666"/>
                </a:solidFill>
              </a:defRPr>
            </a:lvl7pPr>
            <a:lvl8pPr marL="3657600" lvl="7" indent="-323850">
              <a:spcBef>
                <a:spcPts val="0"/>
              </a:spcBef>
              <a:spcAft>
                <a:spcPts val="0"/>
              </a:spcAft>
              <a:buClr>
                <a:srgbClr val="666666"/>
              </a:buClr>
              <a:buSzPts val="1500"/>
              <a:buChar char="○"/>
              <a:defRPr sz="1500">
                <a:solidFill>
                  <a:srgbClr val="666666"/>
                </a:solidFill>
              </a:defRPr>
            </a:lvl8pPr>
            <a:lvl9pPr marL="4114800" lvl="8" indent="-323850">
              <a:spcBef>
                <a:spcPts val="0"/>
              </a:spcBef>
              <a:spcAft>
                <a:spcPts val="0"/>
              </a:spcAft>
              <a:buClr>
                <a:srgbClr val="666666"/>
              </a:buClr>
              <a:buSzPts val="1500"/>
              <a:buChar char="■"/>
              <a:defRPr sz="1500">
                <a:solidFill>
                  <a:srgbClr val="666666"/>
                </a:solidFill>
              </a:defRPr>
            </a:lvl9pPr>
          </a:lstStyle>
          <a:p>
            <a:endParaRPr/>
          </a:p>
        </p:txBody>
      </p:sp>
      <p:sp>
        <p:nvSpPr>
          <p:cNvPr id="214" name="Google Shape;214;g3235967faa7_0_913"/>
          <p:cNvSpPr txBox="1">
            <a:spLocks noGrp="1"/>
          </p:cNvSpPr>
          <p:nvPr>
            <p:ph type="title"/>
          </p:nvPr>
        </p:nvSpPr>
        <p:spPr>
          <a:xfrm>
            <a:off x="542233" y="394263"/>
            <a:ext cx="10576500" cy="890400"/>
          </a:xfrm>
          <a:prstGeom prst="rect">
            <a:avLst/>
          </a:prstGeom>
        </p:spPr>
        <p:txBody>
          <a:bodyPr spcFirstLastPara="1" wrap="square" lIns="121900" tIns="121900" rIns="121900" bIns="121900" anchor="ctr" anchorCtr="0">
            <a:normAutofit/>
          </a:bodyPr>
          <a:lstStyle>
            <a:lvl1pPr lvl="0" algn="l">
              <a:spcBef>
                <a:spcPts val="0"/>
              </a:spcBef>
              <a:spcAft>
                <a:spcPts val="0"/>
              </a:spcAft>
              <a:buSzPts val="3600"/>
              <a:buNone/>
              <a:defRPr sz="3600"/>
            </a:lvl1pPr>
            <a:lvl2pPr lvl="1">
              <a:spcBef>
                <a:spcPts val="0"/>
              </a:spcBef>
              <a:spcAft>
                <a:spcPts val="0"/>
              </a:spcAft>
              <a:buSzPts val="3700"/>
              <a:buFont typeface="Gill Sans"/>
              <a:buNone/>
              <a:defRPr>
                <a:latin typeface="Gill Sans"/>
                <a:ea typeface="Gill Sans"/>
                <a:cs typeface="Gill Sans"/>
                <a:sym typeface="Gill Sans"/>
              </a:defRPr>
            </a:lvl2pPr>
            <a:lvl3pPr lvl="2">
              <a:spcBef>
                <a:spcPts val="0"/>
              </a:spcBef>
              <a:spcAft>
                <a:spcPts val="0"/>
              </a:spcAft>
              <a:buSzPts val="3700"/>
              <a:buFont typeface="Gill Sans"/>
              <a:buNone/>
              <a:defRPr>
                <a:latin typeface="Gill Sans"/>
                <a:ea typeface="Gill Sans"/>
                <a:cs typeface="Gill Sans"/>
                <a:sym typeface="Gill Sans"/>
              </a:defRPr>
            </a:lvl3pPr>
            <a:lvl4pPr lvl="3">
              <a:spcBef>
                <a:spcPts val="0"/>
              </a:spcBef>
              <a:spcAft>
                <a:spcPts val="0"/>
              </a:spcAft>
              <a:buSzPts val="3700"/>
              <a:buFont typeface="Gill Sans"/>
              <a:buNone/>
              <a:defRPr>
                <a:latin typeface="Gill Sans"/>
                <a:ea typeface="Gill Sans"/>
                <a:cs typeface="Gill Sans"/>
                <a:sym typeface="Gill Sans"/>
              </a:defRPr>
            </a:lvl4pPr>
            <a:lvl5pPr lvl="4">
              <a:spcBef>
                <a:spcPts val="0"/>
              </a:spcBef>
              <a:spcAft>
                <a:spcPts val="0"/>
              </a:spcAft>
              <a:buSzPts val="3700"/>
              <a:buFont typeface="Gill Sans"/>
              <a:buNone/>
              <a:defRPr>
                <a:latin typeface="Gill Sans"/>
                <a:ea typeface="Gill Sans"/>
                <a:cs typeface="Gill Sans"/>
                <a:sym typeface="Gill Sans"/>
              </a:defRPr>
            </a:lvl5pPr>
            <a:lvl6pPr lvl="5">
              <a:spcBef>
                <a:spcPts val="0"/>
              </a:spcBef>
              <a:spcAft>
                <a:spcPts val="0"/>
              </a:spcAft>
              <a:buSzPts val="3700"/>
              <a:buFont typeface="Gill Sans"/>
              <a:buNone/>
              <a:defRPr>
                <a:latin typeface="Gill Sans"/>
                <a:ea typeface="Gill Sans"/>
                <a:cs typeface="Gill Sans"/>
                <a:sym typeface="Gill Sans"/>
              </a:defRPr>
            </a:lvl6pPr>
            <a:lvl7pPr lvl="6">
              <a:spcBef>
                <a:spcPts val="0"/>
              </a:spcBef>
              <a:spcAft>
                <a:spcPts val="0"/>
              </a:spcAft>
              <a:buSzPts val="3700"/>
              <a:buFont typeface="Gill Sans"/>
              <a:buNone/>
              <a:defRPr>
                <a:latin typeface="Gill Sans"/>
                <a:ea typeface="Gill Sans"/>
                <a:cs typeface="Gill Sans"/>
                <a:sym typeface="Gill Sans"/>
              </a:defRPr>
            </a:lvl7pPr>
            <a:lvl8pPr lvl="7">
              <a:spcBef>
                <a:spcPts val="0"/>
              </a:spcBef>
              <a:spcAft>
                <a:spcPts val="0"/>
              </a:spcAft>
              <a:buSzPts val="3700"/>
              <a:buFont typeface="Gill Sans"/>
              <a:buNone/>
              <a:defRPr>
                <a:latin typeface="Gill Sans"/>
                <a:ea typeface="Gill Sans"/>
                <a:cs typeface="Gill Sans"/>
                <a:sym typeface="Gill Sans"/>
              </a:defRPr>
            </a:lvl8pPr>
            <a:lvl9pPr lvl="8">
              <a:spcBef>
                <a:spcPts val="0"/>
              </a:spcBef>
              <a:spcAft>
                <a:spcPts val="0"/>
              </a:spcAft>
              <a:buSzPts val="3700"/>
              <a:buFont typeface="Gill Sans"/>
              <a:buNone/>
              <a:defRPr>
                <a:latin typeface="Gill Sans"/>
                <a:ea typeface="Gill Sans"/>
                <a:cs typeface="Gill Sans"/>
                <a:sym typeface="Gill Sans"/>
              </a:defRPr>
            </a:lvl9pPr>
          </a:lstStyle>
          <a:p>
            <a:endParaRPr/>
          </a:p>
        </p:txBody>
      </p:sp>
      <p:cxnSp>
        <p:nvCxnSpPr>
          <p:cNvPr id="215" name="Google Shape;215;g3235967faa7_0_913"/>
          <p:cNvCxnSpPr/>
          <p:nvPr/>
        </p:nvCxnSpPr>
        <p:spPr>
          <a:xfrm>
            <a:off x="-23400" y="1284467"/>
            <a:ext cx="5393700" cy="0"/>
          </a:xfrm>
          <a:prstGeom prst="straightConnector1">
            <a:avLst/>
          </a:prstGeom>
          <a:noFill/>
          <a:ln w="9525" cap="flat" cmpd="sng">
            <a:solidFill>
              <a:schemeClr val="accent1"/>
            </a:solidFill>
            <a:prstDash val="solid"/>
            <a:round/>
            <a:headEnd type="none" w="med" len="med"/>
            <a:tailEnd type="none" w="med" len="med"/>
          </a:ln>
        </p:spPr>
      </p:cxn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Image &amp; Text">
  <p:cSld name="CUSTOM_2_1_1_1_1">
    <p:spTree>
      <p:nvGrpSpPr>
        <p:cNvPr id="1" name="Shape 216"/>
        <p:cNvGrpSpPr/>
        <p:nvPr/>
      </p:nvGrpSpPr>
      <p:grpSpPr>
        <a:xfrm>
          <a:off x="0" y="0"/>
          <a:ext cx="0" cy="0"/>
          <a:chOff x="0" y="0"/>
          <a:chExt cx="0" cy="0"/>
        </a:xfrm>
      </p:grpSpPr>
      <p:sp>
        <p:nvSpPr>
          <p:cNvPr id="217" name="Google Shape;217;g3235967faa7_0_920"/>
          <p:cNvSpPr>
            <a:spLocks noGrp="1"/>
          </p:cNvSpPr>
          <p:nvPr>
            <p:ph type="pic" idx="2"/>
          </p:nvPr>
        </p:nvSpPr>
        <p:spPr>
          <a:xfrm>
            <a:off x="542233" y="1632583"/>
            <a:ext cx="5439300" cy="4434000"/>
          </a:xfrm>
          <a:prstGeom prst="rect">
            <a:avLst/>
          </a:prstGeom>
          <a:noFill/>
          <a:ln>
            <a:noFill/>
          </a:ln>
        </p:spPr>
      </p:sp>
      <p:sp>
        <p:nvSpPr>
          <p:cNvPr id="218" name="Google Shape;218;g3235967faa7_0_920"/>
          <p:cNvSpPr txBox="1">
            <a:spLocks noGrp="1"/>
          </p:cNvSpPr>
          <p:nvPr>
            <p:ph type="body" idx="1"/>
          </p:nvPr>
        </p:nvSpPr>
        <p:spPr>
          <a:xfrm>
            <a:off x="6319333" y="1632583"/>
            <a:ext cx="5334000" cy="44340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Font typeface="Calibri"/>
              <a:buChar char="●"/>
              <a:defRPr sz="1900">
                <a:latin typeface="Calibri"/>
                <a:ea typeface="Calibri"/>
                <a:cs typeface="Calibri"/>
                <a:sym typeface="Calibri"/>
              </a:defRPr>
            </a:lvl1pPr>
            <a:lvl2pPr marL="914400" lvl="1" indent="-349250">
              <a:spcBef>
                <a:spcPts val="0"/>
              </a:spcBef>
              <a:spcAft>
                <a:spcPts val="0"/>
              </a:spcAft>
              <a:buSzPts val="1900"/>
              <a:buFont typeface="Calibri"/>
              <a:buChar char="○"/>
              <a:defRPr sz="1900">
                <a:latin typeface="Calibri"/>
                <a:ea typeface="Calibri"/>
                <a:cs typeface="Calibri"/>
                <a:sym typeface="Calibri"/>
              </a:defRPr>
            </a:lvl2pPr>
            <a:lvl3pPr marL="1371600" lvl="2" indent="-349250">
              <a:spcBef>
                <a:spcPts val="0"/>
              </a:spcBef>
              <a:spcAft>
                <a:spcPts val="0"/>
              </a:spcAft>
              <a:buSzPts val="1900"/>
              <a:buFont typeface="Calibri"/>
              <a:buChar char="■"/>
              <a:defRPr sz="1900">
                <a:latin typeface="Calibri"/>
                <a:ea typeface="Calibri"/>
                <a:cs typeface="Calibri"/>
                <a:sym typeface="Calibri"/>
              </a:defRPr>
            </a:lvl3pPr>
            <a:lvl4pPr marL="1828800" lvl="3" indent="-349250">
              <a:spcBef>
                <a:spcPts val="0"/>
              </a:spcBef>
              <a:spcAft>
                <a:spcPts val="0"/>
              </a:spcAft>
              <a:buSzPts val="1900"/>
              <a:buFont typeface="Calibri"/>
              <a:buChar char="●"/>
              <a:defRPr sz="1900">
                <a:latin typeface="Calibri"/>
                <a:ea typeface="Calibri"/>
                <a:cs typeface="Calibri"/>
                <a:sym typeface="Calibri"/>
              </a:defRPr>
            </a:lvl4pPr>
            <a:lvl5pPr marL="2286000" lvl="4" indent="-349250">
              <a:spcBef>
                <a:spcPts val="0"/>
              </a:spcBef>
              <a:spcAft>
                <a:spcPts val="0"/>
              </a:spcAft>
              <a:buSzPts val="1900"/>
              <a:buFont typeface="Calibri"/>
              <a:buChar char="○"/>
              <a:defRPr sz="1900">
                <a:latin typeface="Calibri"/>
                <a:ea typeface="Calibri"/>
                <a:cs typeface="Calibri"/>
                <a:sym typeface="Calibri"/>
              </a:defRPr>
            </a:lvl5pPr>
            <a:lvl6pPr marL="2743200" lvl="5" indent="-349250">
              <a:spcBef>
                <a:spcPts val="0"/>
              </a:spcBef>
              <a:spcAft>
                <a:spcPts val="0"/>
              </a:spcAft>
              <a:buSzPts val="1900"/>
              <a:buFont typeface="Calibri"/>
              <a:buChar char="■"/>
              <a:defRPr sz="1900">
                <a:latin typeface="Calibri"/>
                <a:ea typeface="Calibri"/>
                <a:cs typeface="Calibri"/>
                <a:sym typeface="Calibri"/>
              </a:defRPr>
            </a:lvl6pPr>
            <a:lvl7pPr marL="3200400" lvl="6" indent="-349250">
              <a:spcBef>
                <a:spcPts val="0"/>
              </a:spcBef>
              <a:spcAft>
                <a:spcPts val="0"/>
              </a:spcAft>
              <a:buSzPts val="1900"/>
              <a:buFont typeface="Calibri"/>
              <a:buChar char="●"/>
              <a:defRPr sz="1900">
                <a:latin typeface="Calibri"/>
                <a:ea typeface="Calibri"/>
                <a:cs typeface="Calibri"/>
                <a:sym typeface="Calibri"/>
              </a:defRPr>
            </a:lvl7pPr>
            <a:lvl8pPr marL="3657600" lvl="7" indent="-349250">
              <a:spcBef>
                <a:spcPts val="0"/>
              </a:spcBef>
              <a:spcAft>
                <a:spcPts val="0"/>
              </a:spcAft>
              <a:buSzPts val="1900"/>
              <a:buFont typeface="Calibri"/>
              <a:buChar char="○"/>
              <a:defRPr sz="1900">
                <a:latin typeface="Calibri"/>
                <a:ea typeface="Calibri"/>
                <a:cs typeface="Calibri"/>
                <a:sym typeface="Calibri"/>
              </a:defRPr>
            </a:lvl8pPr>
            <a:lvl9pPr marL="4114800" lvl="8" indent="-349250">
              <a:spcBef>
                <a:spcPts val="0"/>
              </a:spcBef>
              <a:spcAft>
                <a:spcPts val="0"/>
              </a:spcAft>
              <a:buSzPts val="1900"/>
              <a:buFont typeface="Calibri"/>
              <a:buChar char="■"/>
              <a:defRPr sz="1900">
                <a:latin typeface="Calibri"/>
                <a:ea typeface="Calibri"/>
                <a:cs typeface="Calibri"/>
                <a:sym typeface="Calibri"/>
              </a:defRPr>
            </a:lvl9pPr>
          </a:lstStyle>
          <a:p>
            <a:endParaRPr/>
          </a:p>
        </p:txBody>
      </p:sp>
      <p:sp>
        <p:nvSpPr>
          <p:cNvPr id="219" name="Google Shape;219;g3235967faa7_0_920"/>
          <p:cNvSpPr txBox="1">
            <a:spLocks noGrp="1"/>
          </p:cNvSpPr>
          <p:nvPr>
            <p:ph type="title"/>
          </p:nvPr>
        </p:nvSpPr>
        <p:spPr>
          <a:xfrm>
            <a:off x="542233" y="394263"/>
            <a:ext cx="10576500" cy="890400"/>
          </a:xfrm>
          <a:prstGeom prst="rect">
            <a:avLst/>
          </a:prstGeom>
        </p:spPr>
        <p:txBody>
          <a:bodyPr spcFirstLastPara="1" wrap="square" lIns="121900" tIns="121900" rIns="121900" bIns="121900" anchor="ctr" anchorCtr="0">
            <a:normAutofit/>
          </a:bodyPr>
          <a:lstStyle>
            <a:lvl1pPr lvl="0" algn="l">
              <a:spcBef>
                <a:spcPts val="0"/>
              </a:spcBef>
              <a:spcAft>
                <a:spcPts val="0"/>
              </a:spcAft>
              <a:buSzPts val="3600"/>
              <a:buNone/>
              <a:defRPr sz="3600"/>
            </a:lvl1pPr>
            <a:lvl2pPr lvl="1">
              <a:spcBef>
                <a:spcPts val="0"/>
              </a:spcBef>
              <a:spcAft>
                <a:spcPts val="0"/>
              </a:spcAft>
              <a:buSzPts val="3700"/>
              <a:buFont typeface="Gill Sans"/>
              <a:buNone/>
              <a:defRPr>
                <a:latin typeface="Gill Sans"/>
                <a:ea typeface="Gill Sans"/>
                <a:cs typeface="Gill Sans"/>
                <a:sym typeface="Gill Sans"/>
              </a:defRPr>
            </a:lvl2pPr>
            <a:lvl3pPr lvl="2">
              <a:spcBef>
                <a:spcPts val="0"/>
              </a:spcBef>
              <a:spcAft>
                <a:spcPts val="0"/>
              </a:spcAft>
              <a:buSzPts val="3700"/>
              <a:buFont typeface="Gill Sans"/>
              <a:buNone/>
              <a:defRPr>
                <a:latin typeface="Gill Sans"/>
                <a:ea typeface="Gill Sans"/>
                <a:cs typeface="Gill Sans"/>
                <a:sym typeface="Gill Sans"/>
              </a:defRPr>
            </a:lvl3pPr>
            <a:lvl4pPr lvl="3">
              <a:spcBef>
                <a:spcPts val="0"/>
              </a:spcBef>
              <a:spcAft>
                <a:spcPts val="0"/>
              </a:spcAft>
              <a:buSzPts val="3700"/>
              <a:buFont typeface="Gill Sans"/>
              <a:buNone/>
              <a:defRPr>
                <a:latin typeface="Gill Sans"/>
                <a:ea typeface="Gill Sans"/>
                <a:cs typeface="Gill Sans"/>
                <a:sym typeface="Gill Sans"/>
              </a:defRPr>
            </a:lvl4pPr>
            <a:lvl5pPr lvl="4">
              <a:spcBef>
                <a:spcPts val="0"/>
              </a:spcBef>
              <a:spcAft>
                <a:spcPts val="0"/>
              </a:spcAft>
              <a:buSzPts val="3700"/>
              <a:buFont typeface="Gill Sans"/>
              <a:buNone/>
              <a:defRPr>
                <a:latin typeface="Gill Sans"/>
                <a:ea typeface="Gill Sans"/>
                <a:cs typeface="Gill Sans"/>
                <a:sym typeface="Gill Sans"/>
              </a:defRPr>
            </a:lvl5pPr>
            <a:lvl6pPr lvl="5">
              <a:spcBef>
                <a:spcPts val="0"/>
              </a:spcBef>
              <a:spcAft>
                <a:spcPts val="0"/>
              </a:spcAft>
              <a:buSzPts val="3700"/>
              <a:buFont typeface="Gill Sans"/>
              <a:buNone/>
              <a:defRPr>
                <a:latin typeface="Gill Sans"/>
                <a:ea typeface="Gill Sans"/>
                <a:cs typeface="Gill Sans"/>
                <a:sym typeface="Gill Sans"/>
              </a:defRPr>
            </a:lvl6pPr>
            <a:lvl7pPr lvl="6">
              <a:spcBef>
                <a:spcPts val="0"/>
              </a:spcBef>
              <a:spcAft>
                <a:spcPts val="0"/>
              </a:spcAft>
              <a:buSzPts val="3700"/>
              <a:buFont typeface="Gill Sans"/>
              <a:buNone/>
              <a:defRPr>
                <a:latin typeface="Gill Sans"/>
                <a:ea typeface="Gill Sans"/>
                <a:cs typeface="Gill Sans"/>
                <a:sym typeface="Gill Sans"/>
              </a:defRPr>
            </a:lvl7pPr>
            <a:lvl8pPr lvl="7">
              <a:spcBef>
                <a:spcPts val="0"/>
              </a:spcBef>
              <a:spcAft>
                <a:spcPts val="0"/>
              </a:spcAft>
              <a:buSzPts val="3700"/>
              <a:buFont typeface="Gill Sans"/>
              <a:buNone/>
              <a:defRPr>
                <a:latin typeface="Gill Sans"/>
                <a:ea typeface="Gill Sans"/>
                <a:cs typeface="Gill Sans"/>
                <a:sym typeface="Gill Sans"/>
              </a:defRPr>
            </a:lvl8pPr>
            <a:lvl9pPr lvl="8">
              <a:spcBef>
                <a:spcPts val="0"/>
              </a:spcBef>
              <a:spcAft>
                <a:spcPts val="0"/>
              </a:spcAft>
              <a:buSzPts val="3700"/>
              <a:buFont typeface="Gill Sans"/>
              <a:buNone/>
              <a:defRPr>
                <a:latin typeface="Gill Sans"/>
                <a:ea typeface="Gill Sans"/>
                <a:cs typeface="Gill Sans"/>
                <a:sym typeface="Gill Sans"/>
              </a:defRPr>
            </a:lvl9pPr>
          </a:lstStyle>
          <a:p>
            <a:endParaRPr/>
          </a:p>
        </p:txBody>
      </p:sp>
      <p:cxnSp>
        <p:nvCxnSpPr>
          <p:cNvPr id="220" name="Google Shape;220;g3235967faa7_0_920"/>
          <p:cNvCxnSpPr/>
          <p:nvPr/>
        </p:nvCxnSpPr>
        <p:spPr>
          <a:xfrm>
            <a:off x="-23400" y="1284467"/>
            <a:ext cx="5393700" cy="0"/>
          </a:xfrm>
          <a:prstGeom prst="straightConnector1">
            <a:avLst/>
          </a:prstGeom>
          <a:noFill/>
          <a:ln w="9525" cap="flat" cmpd="sng">
            <a:solidFill>
              <a:schemeClr val="accent1"/>
            </a:solidFill>
            <a:prstDash val="solid"/>
            <a:round/>
            <a:headEnd type="none" w="med" len="med"/>
            <a:tailEnd type="none" w="med" len="med"/>
          </a:ln>
        </p:spPr>
      </p:cxn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e/Contrast">
  <p:cSld name="TITLE_ONLY_1_1_1">
    <p:spTree>
      <p:nvGrpSpPr>
        <p:cNvPr id="1" name="Shape 221"/>
        <p:cNvGrpSpPr/>
        <p:nvPr/>
      </p:nvGrpSpPr>
      <p:grpSpPr>
        <a:xfrm>
          <a:off x="0" y="0"/>
          <a:ext cx="0" cy="0"/>
          <a:chOff x="0" y="0"/>
          <a:chExt cx="0" cy="0"/>
        </a:xfrm>
      </p:grpSpPr>
      <p:sp>
        <p:nvSpPr>
          <p:cNvPr id="222" name="Google Shape;222;g3235967faa7_0_925"/>
          <p:cNvSpPr txBox="1">
            <a:spLocks noGrp="1"/>
          </p:cNvSpPr>
          <p:nvPr>
            <p:ph type="body" idx="1"/>
          </p:nvPr>
        </p:nvSpPr>
        <p:spPr>
          <a:xfrm>
            <a:off x="586175" y="2199300"/>
            <a:ext cx="5143500" cy="41328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Font typeface="Calibri"/>
              <a:buChar char="●"/>
              <a:defRPr sz="1900">
                <a:latin typeface="Calibri"/>
                <a:ea typeface="Calibri"/>
                <a:cs typeface="Calibri"/>
                <a:sym typeface="Calibri"/>
              </a:defRPr>
            </a:lvl1pPr>
            <a:lvl2pPr marL="914400" lvl="1" indent="-349250">
              <a:spcBef>
                <a:spcPts val="0"/>
              </a:spcBef>
              <a:spcAft>
                <a:spcPts val="0"/>
              </a:spcAft>
              <a:buSzPts val="1900"/>
              <a:buFont typeface="Calibri"/>
              <a:buChar char="○"/>
              <a:defRPr sz="1900">
                <a:latin typeface="Calibri"/>
                <a:ea typeface="Calibri"/>
                <a:cs typeface="Calibri"/>
                <a:sym typeface="Calibri"/>
              </a:defRPr>
            </a:lvl2pPr>
            <a:lvl3pPr marL="1371600" lvl="2" indent="-349250">
              <a:spcBef>
                <a:spcPts val="0"/>
              </a:spcBef>
              <a:spcAft>
                <a:spcPts val="0"/>
              </a:spcAft>
              <a:buSzPts val="1900"/>
              <a:buFont typeface="Calibri"/>
              <a:buChar char="■"/>
              <a:defRPr sz="1900">
                <a:latin typeface="Calibri"/>
                <a:ea typeface="Calibri"/>
                <a:cs typeface="Calibri"/>
                <a:sym typeface="Calibri"/>
              </a:defRPr>
            </a:lvl3pPr>
            <a:lvl4pPr marL="1828800" lvl="3" indent="-349250">
              <a:spcBef>
                <a:spcPts val="0"/>
              </a:spcBef>
              <a:spcAft>
                <a:spcPts val="0"/>
              </a:spcAft>
              <a:buSzPts val="1900"/>
              <a:buFont typeface="Calibri"/>
              <a:buChar char="●"/>
              <a:defRPr sz="1900">
                <a:latin typeface="Calibri"/>
                <a:ea typeface="Calibri"/>
                <a:cs typeface="Calibri"/>
                <a:sym typeface="Calibri"/>
              </a:defRPr>
            </a:lvl4pPr>
            <a:lvl5pPr marL="2286000" lvl="4" indent="-349250">
              <a:spcBef>
                <a:spcPts val="0"/>
              </a:spcBef>
              <a:spcAft>
                <a:spcPts val="0"/>
              </a:spcAft>
              <a:buSzPts val="1900"/>
              <a:buFont typeface="Calibri"/>
              <a:buChar char="○"/>
              <a:defRPr sz="1900">
                <a:latin typeface="Calibri"/>
                <a:ea typeface="Calibri"/>
                <a:cs typeface="Calibri"/>
                <a:sym typeface="Calibri"/>
              </a:defRPr>
            </a:lvl5pPr>
            <a:lvl6pPr marL="2743200" lvl="5" indent="-349250">
              <a:spcBef>
                <a:spcPts val="0"/>
              </a:spcBef>
              <a:spcAft>
                <a:spcPts val="0"/>
              </a:spcAft>
              <a:buSzPts val="1900"/>
              <a:buFont typeface="Calibri"/>
              <a:buChar char="■"/>
              <a:defRPr sz="1900">
                <a:latin typeface="Calibri"/>
                <a:ea typeface="Calibri"/>
                <a:cs typeface="Calibri"/>
                <a:sym typeface="Calibri"/>
              </a:defRPr>
            </a:lvl6pPr>
            <a:lvl7pPr marL="3200400" lvl="6" indent="-349250">
              <a:spcBef>
                <a:spcPts val="0"/>
              </a:spcBef>
              <a:spcAft>
                <a:spcPts val="0"/>
              </a:spcAft>
              <a:buSzPts val="1900"/>
              <a:buFont typeface="Calibri"/>
              <a:buChar char="●"/>
              <a:defRPr sz="1900">
                <a:latin typeface="Calibri"/>
                <a:ea typeface="Calibri"/>
                <a:cs typeface="Calibri"/>
                <a:sym typeface="Calibri"/>
              </a:defRPr>
            </a:lvl7pPr>
            <a:lvl8pPr marL="3657600" lvl="7" indent="-349250">
              <a:spcBef>
                <a:spcPts val="0"/>
              </a:spcBef>
              <a:spcAft>
                <a:spcPts val="0"/>
              </a:spcAft>
              <a:buSzPts val="1900"/>
              <a:buFont typeface="Calibri"/>
              <a:buChar char="○"/>
              <a:defRPr sz="1900">
                <a:latin typeface="Calibri"/>
                <a:ea typeface="Calibri"/>
                <a:cs typeface="Calibri"/>
                <a:sym typeface="Calibri"/>
              </a:defRPr>
            </a:lvl8pPr>
            <a:lvl9pPr marL="4114800" lvl="8" indent="-349250">
              <a:spcBef>
                <a:spcPts val="0"/>
              </a:spcBef>
              <a:spcAft>
                <a:spcPts val="0"/>
              </a:spcAft>
              <a:buSzPts val="1900"/>
              <a:buFont typeface="Calibri"/>
              <a:buChar char="■"/>
              <a:defRPr sz="1900">
                <a:latin typeface="Calibri"/>
                <a:ea typeface="Calibri"/>
                <a:cs typeface="Calibri"/>
                <a:sym typeface="Calibri"/>
              </a:defRPr>
            </a:lvl9pPr>
          </a:lstStyle>
          <a:p>
            <a:endParaRPr/>
          </a:p>
        </p:txBody>
      </p:sp>
      <p:sp>
        <p:nvSpPr>
          <p:cNvPr id="223" name="Google Shape;223;g3235967faa7_0_925"/>
          <p:cNvSpPr txBox="1">
            <a:spLocks noGrp="1"/>
          </p:cNvSpPr>
          <p:nvPr>
            <p:ph type="body" idx="2"/>
          </p:nvPr>
        </p:nvSpPr>
        <p:spPr>
          <a:xfrm>
            <a:off x="6352401" y="2199300"/>
            <a:ext cx="5143500" cy="41328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Font typeface="Calibri"/>
              <a:buChar char="●"/>
              <a:defRPr sz="1900">
                <a:latin typeface="Calibri"/>
                <a:ea typeface="Calibri"/>
                <a:cs typeface="Calibri"/>
                <a:sym typeface="Calibri"/>
              </a:defRPr>
            </a:lvl1pPr>
            <a:lvl2pPr marL="914400" lvl="1" indent="-349250">
              <a:spcBef>
                <a:spcPts val="0"/>
              </a:spcBef>
              <a:spcAft>
                <a:spcPts val="0"/>
              </a:spcAft>
              <a:buSzPts val="1900"/>
              <a:buFont typeface="Calibri"/>
              <a:buChar char="○"/>
              <a:defRPr sz="1900">
                <a:latin typeface="Calibri"/>
                <a:ea typeface="Calibri"/>
                <a:cs typeface="Calibri"/>
                <a:sym typeface="Calibri"/>
              </a:defRPr>
            </a:lvl2pPr>
            <a:lvl3pPr marL="1371600" lvl="2" indent="-349250">
              <a:spcBef>
                <a:spcPts val="0"/>
              </a:spcBef>
              <a:spcAft>
                <a:spcPts val="0"/>
              </a:spcAft>
              <a:buSzPts val="1900"/>
              <a:buFont typeface="Calibri"/>
              <a:buChar char="■"/>
              <a:defRPr sz="1900">
                <a:latin typeface="Calibri"/>
                <a:ea typeface="Calibri"/>
                <a:cs typeface="Calibri"/>
                <a:sym typeface="Calibri"/>
              </a:defRPr>
            </a:lvl3pPr>
            <a:lvl4pPr marL="1828800" lvl="3" indent="-349250">
              <a:spcBef>
                <a:spcPts val="0"/>
              </a:spcBef>
              <a:spcAft>
                <a:spcPts val="0"/>
              </a:spcAft>
              <a:buSzPts val="1900"/>
              <a:buFont typeface="Calibri"/>
              <a:buChar char="●"/>
              <a:defRPr sz="1900">
                <a:latin typeface="Calibri"/>
                <a:ea typeface="Calibri"/>
                <a:cs typeface="Calibri"/>
                <a:sym typeface="Calibri"/>
              </a:defRPr>
            </a:lvl4pPr>
            <a:lvl5pPr marL="2286000" lvl="4" indent="-349250">
              <a:spcBef>
                <a:spcPts val="0"/>
              </a:spcBef>
              <a:spcAft>
                <a:spcPts val="0"/>
              </a:spcAft>
              <a:buSzPts val="1900"/>
              <a:buFont typeface="Calibri"/>
              <a:buChar char="○"/>
              <a:defRPr sz="1900">
                <a:latin typeface="Calibri"/>
                <a:ea typeface="Calibri"/>
                <a:cs typeface="Calibri"/>
                <a:sym typeface="Calibri"/>
              </a:defRPr>
            </a:lvl5pPr>
            <a:lvl6pPr marL="2743200" lvl="5" indent="-349250">
              <a:spcBef>
                <a:spcPts val="0"/>
              </a:spcBef>
              <a:spcAft>
                <a:spcPts val="0"/>
              </a:spcAft>
              <a:buSzPts val="1900"/>
              <a:buFont typeface="Calibri"/>
              <a:buChar char="■"/>
              <a:defRPr sz="1900">
                <a:latin typeface="Calibri"/>
                <a:ea typeface="Calibri"/>
                <a:cs typeface="Calibri"/>
                <a:sym typeface="Calibri"/>
              </a:defRPr>
            </a:lvl6pPr>
            <a:lvl7pPr marL="3200400" lvl="6" indent="-349250">
              <a:spcBef>
                <a:spcPts val="0"/>
              </a:spcBef>
              <a:spcAft>
                <a:spcPts val="0"/>
              </a:spcAft>
              <a:buSzPts val="1900"/>
              <a:buFont typeface="Calibri"/>
              <a:buChar char="●"/>
              <a:defRPr sz="1900">
                <a:latin typeface="Calibri"/>
                <a:ea typeface="Calibri"/>
                <a:cs typeface="Calibri"/>
                <a:sym typeface="Calibri"/>
              </a:defRPr>
            </a:lvl7pPr>
            <a:lvl8pPr marL="3657600" lvl="7" indent="-349250">
              <a:spcBef>
                <a:spcPts val="0"/>
              </a:spcBef>
              <a:spcAft>
                <a:spcPts val="0"/>
              </a:spcAft>
              <a:buSzPts val="1900"/>
              <a:buFont typeface="Calibri"/>
              <a:buChar char="○"/>
              <a:defRPr sz="1900">
                <a:latin typeface="Calibri"/>
                <a:ea typeface="Calibri"/>
                <a:cs typeface="Calibri"/>
                <a:sym typeface="Calibri"/>
              </a:defRPr>
            </a:lvl8pPr>
            <a:lvl9pPr marL="4114800" lvl="8" indent="-349250">
              <a:spcBef>
                <a:spcPts val="0"/>
              </a:spcBef>
              <a:spcAft>
                <a:spcPts val="0"/>
              </a:spcAft>
              <a:buSzPts val="1900"/>
              <a:buFont typeface="Calibri"/>
              <a:buChar char="■"/>
              <a:defRPr sz="1900">
                <a:latin typeface="Calibri"/>
                <a:ea typeface="Calibri"/>
                <a:cs typeface="Calibri"/>
                <a:sym typeface="Calibri"/>
              </a:defRPr>
            </a:lvl9pPr>
          </a:lstStyle>
          <a:p>
            <a:endParaRPr/>
          </a:p>
        </p:txBody>
      </p:sp>
      <p:sp>
        <p:nvSpPr>
          <p:cNvPr id="224" name="Google Shape;224;g3235967faa7_0_925"/>
          <p:cNvSpPr txBox="1">
            <a:spLocks noGrp="1"/>
          </p:cNvSpPr>
          <p:nvPr>
            <p:ph type="title"/>
          </p:nvPr>
        </p:nvSpPr>
        <p:spPr>
          <a:xfrm>
            <a:off x="542233" y="394263"/>
            <a:ext cx="10576500" cy="890400"/>
          </a:xfrm>
          <a:prstGeom prst="rect">
            <a:avLst/>
          </a:prstGeom>
        </p:spPr>
        <p:txBody>
          <a:bodyPr spcFirstLastPara="1" wrap="square" lIns="121900" tIns="121900" rIns="121900" bIns="121900" anchor="ctr" anchorCtr="0">
            <a:normAutofit/>
          </a:bodyPr>
          <a:lstStyle>
            <a:lvl1pPr lvl="0" algn="l">
              <a:spcBef>
                <a:spcPts val="0"/>
              </a:spcBef>
              <a:spcAft>
                <a:spcPts val="0"/>
              </a:spcAft>
              <a:buSzPts val="3600"/>
              <a:buNone/>
              <a:defRPr sz="3600"/>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cxnSp>
        <p:nvCxnSpPr>
          <p:cNvPr id="225" name="Google Shape;225;g3235967faa7_0_925"/>
          <p:cNvCxnSpPr/>
          <p:nvPr/>
        </p:nvCxnSpPr>
        <p:spPr>
          <a:xfrm>
            <a:off x="-23400" y="1284467"/>
            <a:ext cx="5393700" cy="0"/>
          </a:xfrm>
          <a:prstGeom prst="straightConnector1">
            <a:avLst/>
          </a:prstGeom>
          <a:noFill/>
          <a:ln w="9525" cap="flat" cmpd="sng">
            <a:solidFill>
              <a:schemeClr val="accent1"/>
            </a:solidFill>
            <a:prstDash val="solid"/>
            <a:round/>
            <a:headEnd type="none" w="med" len="med"/>
            <a:tailEnd type="none" w="med" len="med"/>
          </a:ln>
        </p:spPr>
      </p:cxnSp>
      <p:sp>
        <p:nvSpPr>
          <p:cNvPr id="226" name="Google Shape;226;g3235967faa7_0_925"/>
          <p:cNvSpPr txBox="1">
            <a:spLocks noGrp="1"/>
          </p:cNvSpPr>
          <p:nvPr>
            <p:ph type="subTitle" idx="3"/>
          </p:nvPr>
        </p:nvSpPr>
        <p:spPr>
          <a:xfrm>
            <a:off x="586167" y="1712633"/>
            <a:ext cx="5143500" cy="471900"/>
          </a:xfrm>
          <a:prstGeom prst="rect">
            <a:avLst/>
          </a:prstGeom>
        </p:spPr>
        <p:txBody>
          <a:bodyPr spcFirstLastPara="1" wrap="square" lIns="121900" tIns="121900" rIns="121900" bIns="121900" anchor="b" anchorCtr="0">
            <a:noAutofit/>
          </a:bodyPr>
          <a:lstStyle>
            <a:lvl1pPr lvl="0">
              <a:spcBef>
                <a:spcPts val="0"/>
              </a:spcBef>
              <a:spcAft>
                <a:spcPts val="0"/>
              </a:spcAft>
              <a:buClr>
                <a:schemeClr val="accent2"/>
              </a:buClr>
              <a:buSzPts val="2100"/>
              <a:buFont typeface="Gill Sans"/>
              <a:buNone/>
              <a:defRPr sz="2100" b="1">
                <a:solidFill>
                  <a:schemeClr val="accent2"/>
                </a:solidFill>
                <a:latin typeface="Gill Sans"/>
                <a:ea typeface="Gill Sans"/>
                <a:cs typeface="Gill Sans"/>
                <a:sym typeface="Gill Sans"/>
              </a:defRPr>
            </a:lvl1pPr>
            <a:lvl2pPr lvl="1">
              <a:spcBef>
                <a:spcPts val="0"/>
              </a:spcBef>
              <a:spcAft>
                <a:spcPts val="0"/>
              </a:spcAft>
              <a:buClr>
                <a:schemeClr val="accent2"/>
              </a:buClr>
              <a:buSzPts val="2100"/>
              <a:buFont typeface="Gill Sans"/>
              <a:buNone/>
              <a:defRPr sz="2100" b="1">
                <a:solidFill>
                  <a:schemeClr val="accent2"/>
                </a:solidFill>
                <a:latin typeface="Gill Sans"/>
                <a:ea typeface="Gill Sans"/>
                <a:cs typeface="Gill Sans"/>
                <a:sym typeface="Gill Sans"/>
              </a:defRPr>
            </a:lvl2pPr>
            <a:lvl3pPr lvl="2">
              <a:spcBef>
                <a:spcPts val="0"/>
              </a:spcBef>
              <a:spcAft>
                <a:spcPts val="0"/>
              </a:spcAft>
              <a:buClr>
                <a:schemeClr val="accent2"/>
              </a:buClr>
              <a:buSzPts val="2100"/>
              <a:buFont typeface="Gill Sans"/>
              <a:buNone/>
              <a:defRPr sz="2100" b="1">
                <a:solidFill>
                  <a:schemeClr val="accent2"/>
                </a:solidFill>
                <a:latin typeface="Gill Sans"/>
                <a:ea typeface="Gill Sans"/>
                <a:cs typeface="Gill Sans"/>
                <a:sym typeface="Gill Sans"/>
              </a:defRPr>
            </a:lvl3pPr>
            <a:lvl4pPr lvl="3">
              <a:spcBef>
                <a:spcPts val="0"/>
              </a:spcBef>
              <a:spcAft>
                <a:spcPts val="0"/>
              </a:spcAft>
              <a:buClr>
                <a:schemeClr val="accent2"/>
              </a:buClr>
              <a:buSzPts val="2100"/>
              <a:buFont typeface="Gill Sans"/>
              <a:buNone/>
              <a:defRPr sz="2100" b="1">
                <a:solidFill>
                  <a:schemeClr val="accent2"/>
                </a:solidFill>
                <a:latin typeface="Gill Sans"/>
                <a:ea typeface="Gill Sans"/>
                <a:cs typeface="Gill Sans"/>
                <a:sym typeface="Gill Sans"/>
              </a:defRPr>
            </a:lvl4pPr>
            <a:lvl5pPr lvl="4">
              <a:spcBef>
                <a:spcPts val="0"/>
              </a:spcBef>
              <a:spcAft>
                <a:spcPts val="0"/>
              </a:spcAft>
              <a:buClr>
                <a:schemeClr val="accent2"/>
              </a:buClr>
              <a:buSzPts val="2100"/>
              <a:buFont typeface="Gill Sans"/>
              <a:buNone/>
              <a:defRPr sz="2100" b="1">
                <a:solidFill>
                  <a:schemeClr val="accent2"/>
                </a:solidFill>
                <a:latin typeface="Gill Sans"/>
                <a:ea typeface="Gill Sans"/>
                <a:cs typeface="Gill Sans"/>
                <a:sym typeface="Gill Sans"/>
              </a:defRPr>
            </a:lvl5pPr>
            <a:lvl6pPr lvl="5">
              <a:spcBef>
                <a:spcPts val="0"/>
              </a:spcBef>
              <a:spcAft>
                <a:spcPts val="0"/>
              </a:spcAft>
              <a:buClr>
                <a:schemeClr val="accent2"/>
              </a:buClr>
              <a:buSzPts val="2100"/>
              <a:buFont typeface="Gill Sans"/>
              <a:buNone/>
              <a:defRPr sz="2100" b="1">
                <a:solidFill>
                  <a:schemeClr val="accent2"/>
                </a:solidFill>
                <a:latin typeface="Gill Sans"/>
                <a:ea typeface="Gill Sans"/>
                <a:cs typeface="Gill Sans"/>
                <a:sym typeface="Gill Sans"/>
              </a:defRPr>
            </a:lvl6pPr>
            <a:lvl7pPr lvl="6">
              <a:spcBef>
                <a:spcPts val="0"/>
              </a:spcBef>
              <a:spcAft>
                <a:spcPts val="0"/>
              </a:spcAft>
              <a:buClr>
                <a:schemeClr val="accent2"/>
              </a:buClr>
              <a:buSzPts val="2100"/>
              <a:buFont typeface="Gill Sans"/>
              <a:buNone/>
              <a:defRPr sz="2100" b="1">
                <a:solidFill>
                  <a:schemeClr val="accent2"/>
                </a:solidFill>
                <a:latin typeface="Gill Sans"/>
                <a:ea typeface="Gill Sans"/>
                <a:cs typeface="Gill Sans"/>
                <a:sym typeface="Gill Sans"/>
              </a:defRPr>
            </a:lvl7pPr>
            <a:lvl8pPr lvl="7">
              <a:spcBef>
                <a:spcPts val="0"/>
              </a:spcBef>
              <a:spcAft>
                <a:spcPts val="0"/>
              </a:spcAft>
              <a:buClr>
                <a:schemeClr val="accent2"/>
              </a:buClr>
              <a:buSzPts val="2100"/>
              <a:buFont typeface="Gill Sans"/>
              <a:buNone/>
              <a:defRPr sz="2100" b="1">
                <a:solidFill>
                  <a:schemeClr val="accent2"/>
                </a:solidFill>
                <a:latin typeface="Gill Sans"/>
                <a:ea typeface="Gill Sans"/>
                <a:cs typeface="Gill Sans"/>
                <a:sym typeface="Gill Sans"/>
              </a:defRPr>
            </a:lvl8pPr>
            <a:lvl9pPr lvl="8">
              <a:spcBef>
                <a:spcPts val="0"/>
              </a:spcBef>
              <a:spcAft>
                <a:spcPts val="0"/>
              </a:spcAft>
              <a:buClr>
                <a:schemeClr val="accent2"/>
              </a:buClr>
              <a:buSzPts val="2100"/>
              <a:buFont typeface="Gill Sans"/>
              <a:buNone/>
              <a:defRPr sz="2100" b="1">
                <a:solidFill>
                  <a:schemeClr val="accent2"/>
                </a:solidFill>
                <a:latin typeface="Gill Sans"/>
                <a:ea typeface="Gill Sans"/>
                <a:cs typeface="Gill Sans"/>
                <a:sym typeface="Gill Sans"/>
              </a:defRPr>
            </a:lvl9pPr>
          </a:lstStyle>
          <a:p>
            <a:endParaRPr/>
          </a:p>
        </p:txBody>
      </p:sp>
      <p:sp>
        <p:nvSpPr>
          <p:cNvPr id="227" name="Google Shape;227;g3235967faa7_0_925"/>
          <p:cNvSpPr txBox="1">
            <a:spLocks noGrp="1"/>
          </p:cNvSpPr>
          <p:nvPr>
            <p:ph type="subTitle" idx="4"/>
          </p:nvPr>
        </p:nvSpPr>
        <p:spPr>
          <a:xfrm>
            <a:off x="6352400" y="1712633"/>
            <a:ext cx="5143500" cy="471900"/>
          </a:xfrm>
          <a:prstGeom prst="rect">
            <a:avLst/>
          </a:prstGeom>
        </p:spPr>
        <p:txBody>
          <a:bodyPr spcFirstLastPara="1" wrap="square" lIns="121900" tIns="121900" rIns="121900" bIns="121900" anchor="b" anchorCtr="0">
            <a:noAutofit/>
          </a:bodyPr>
          <a:lstStyle>
            <a:lvl1pPr lvl="0">
              <a:spcBef>
                <a:spcPts val="0"/>
              </a:spcBef>
              <a:spcAft>
                <a:spcPts val="0"/>
              </a:spcAft>
              <a:buClr>
                <a:schemeClr val="accent2"/>
              </a:buClr>
              <a:buSzPts val="2100"/>
              <a:buFont typeface="Gill Sans"/>
              <a:buNone/>
              <a:defRPr sz="2100" b="1">
                <a:solidFill>
                  <a:schemeClr val="accent2"/>
                </a:solidFill>
                <a:latin typeface="Gill Sans"/>
                <a:ea typeface="Gill Sans"/>
                <a:cs typeface="Gill Sans"/>
                <a:sym typeface="Gill Sans"/>
              </a:defRPr>
            </a:lvl1pPr>
            <a:lvl2pPr lvl="1">
              <a:spcBef>
                <a:spcPts val="0"/>
              </a:spcBef>
              <a:spcAft>
                <a:spcPts val="0"/>
              </a:spcAft>
              <a:buClr>
                <a:schemeClr val="accent2"/>
              </a:buClr>
              <a:buSzPts val="2100"/>
              <a:buFont typeface="Gill Sans"/>
              <a:buNone/>
              <a:defRPr sz="2100" b="1">
                <a:solidFill>
                  <a:schemeClr val="accent2"/>
                </a:solidFill>
                <a:latin typeface="Gill Sans"/>
                <a:ea typeface="Gill Sans"/>
                <a:cs typeface="Gill Sans"/>
                <a:sym typeface="Gill Sans"/>
              </a:defRPr>
            </a:lvl2pPr>
            <a:lvl3pPr lvl="2">
              <a:spcBef>
                <a:spcPts val="0"/>
              </a:spcBef>
              <a:spcAft>
                <a:spcPts val="0"/>
              </a:spcAft>
              <a:buClr>
                <a:schemeClr val="accent2"/>
              </a:buClr>
              <a:buSzPts val="2100"/>
              <a:buFont typeface="Gill Sans"/>
              <a:buNone/>
              <a:defRPr sz="2100" b="1">
                <a:solidFill>
                  <a:schemeClr val="accent2"/>
                </a:solidFill>
                <a:latin typeface="Gill Sans"/>
                <a:ea typeface="Gill Sans"/>
                <a:cs typeface="Gill Sans"/>
                <a:sym typeface="Gill Sans"/>
              </a:defRPr>
            </a:lvl3pPr>
            <a:lvl4pPr lvl="3">
              <a:spcBef>
                <a:spcPts val="0"/>
              </a:spcBef>
              <a:spcAft>
                <a:spcPts val="0"/>
              </a:spcAft>
              <a:buClr>
                <a:schemeClr val="accent2"/>
              </a:buClr>
              <a:buSzPts val="2100"/>
              <a:buFont typeface="Gill Sans"/>
              <a:buNone/>
              <a:defRPr sz="2100" b="1">
                <a:solidFill>
                  <a:schemeClr val="accent2"/>
                </a:solidFill>
                <a:latin typeface="Gill Sans"/>
                <a:ea typeface="Gill Sans"/>
                <a:cs typeface="Gill Sans"/>
                <a:sym typeface="Gill Sans"/>
              </a:defRPr>
            </a:lvl4pPr>
            <a:lvl5pPr lvl="4">
              <a:spcBef>
                <a:spcPts val="0"/>
              </a:spcBef>
              <a:spcAft>
                <a:spcPts val="0"/>
              </a:spcAft>
              <a:buClr>
                <a:schemeClr val="accent2"/>
              </a:buClr>
              <a:buSzPts val="2100"/>
              <a:buFont typeface="Gill Sans"/>
              <a:buNone/>
              <a:defRPr sz="2100" b="1">
                <a:solidFill>
                  <a:schemeClr val="accent2"/>
                </a:solidFill>
                <a:latin typeface="Gill Sans"/>
                <a:ea typeface="Gill Sans"/>
                <a:cs typeface="Gill Sans"/>
                <a:sym typeface="Gill Sans"/>
              </a:defRPr>
            </a:lvl5pPr>
            <a:lvl6pPr lvl="5">
              <a:spcBef>
                <a:spcPts val="0"/>
              </a:spcBef>
              <a:spcAft>
                <a:spcPts val="0"/>
              </a:spcAft>
              <a:buClr>
                <a:schemeClr val="accent2"/>
              </a:buClr>
              <a:buSzPts val="2100"/>
              <a:buFont typeface="Gill Sans"/>
              <a:buNone/>
              <a:defRPr sz="2100" b="1">
                <a:solidFill>
                  <a:schemeClr val="accent2"/>
                </a:solidFill>
                <a:latin typeface="Gill Sans"/>
                <a:ea typeface="Gill Sans"/>
                <a:cs typeface="Gill Sans"/>
                <a:sym typeface="Gill Sans"/>
              </a:defRPr>
            </a:lvl6pPr>
            <a:lvl7pPr lvl="6">
              <a:spcBef>
                <a:spcPts val="0"/>
              </a:spcBef>
              <a:spcAft>
                <a:spcPts val="0"/>
              </a:spcAft>
              <a:buClr>
                <a:schemeClr val="accent2"/>
              </a:buClr>
              <a:buSzPts val="2100"/>
              <a:buFont typeface="Gill Sans"/>
              <a:buNone/>
              <a:defRPr sz="2100" b="1">
                <a:solidFill>
                  <a:schemeClr val="accent2"/>
                </a:solidFill>
                <a:latin typeface="Gill Sans"/>
                <a:ea typeface="Gill Sans"/>
                <a:cs typeface="Gill Sans"/>
                <a:sym typeface="Gill Sans"/>
              </a:defRPr>
            </a:lvl7pPr>
            <a:lvl8pPr lvl="7">
              <a:spcBef>
                <a:spcPts val="0"/>
              </a:spcBef>
              <a:spcAft>
                <a:spcPts val="0"/>
              </a:spcAft>
              <a:buClr>
                <a:schemeClr val="accent2"/>
              </a:buClr>
              <a:buSzPts val="2100"/>
              <a:buFont typeface="Gill Sans"/>
              <a:buNone/>
              <a:defRPr sz="2100" b="1">
                <a:solidFill>
                  <a:schemeClr val="accent2"/>
                </a:solidFill>
                <a:latin typeface="Gill Sans"/>
                <a:ea typeface="Gill Sans"/>
                <a:cs typeface="Gill Sans"/>
                <a:sym typeface="Gill Sans"/>
              </a:defRPr>
            </a:lvl8pPr>
            <a:lvl9pPr lvl="8">
              <a:spcBef>
                <a:spcPts val="0"/>
              </a:spcBef>
              <a:spcAft>
                <a:spcPts val="0"/>
              </a:spcAft>
              <a:buClr>
                <a:schemeClr val="accent2"/>
              </a:buClr>
              <a:buSzPts val="2100"/>
              <a:buFont typeface="Gill Sans"/>
              <a:buNone/>
              <a:defRPr sz="2100" b="1">
                <a:solidFill>
                  <a:schemeClr val="accent2"/>
                </a:solidFill>
                <a:latin typeface="Gill Sans"/>
                <a:ea typeface="Gill Sans"/>
                <a:cs typeface="Gill Sans"/>
                <a:sym typeface="Gill Sans"/>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4"/>
        <p:cNvGrpSpPr/>
        <p:nvPr/>
      </p:nvGrpSpPr>
      <p:grpSpPr>
        <a:xfrm>
          <a:off x="0" y="0"/>
          <a:ext cx="0" cy="0"/>
          <a:chOff x="0" y="0"/>
          <a:chExt cx="0" cy="0"/>
        </a:xfrm>
      </p:grpSpPr>
      <p:sp>
        <p:nvSpPr>
          <p:cNvPr id="45" name="Google Shape;45;p11"/>
          <p:cNvSpPr/>
          <p:nvPr/>
        </p:nvSpPr>
        <p:spPr>
          <a:xfrm>
            <a:off x="4291015" y="1096772"/>
            <a:ext cx="7436404" cy="5761228"/>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6" name="Google Shape;46;p11"/>
          <p:cNvSpPr/>
          <p:nvPr/>
        </p:nvSpPr>
        <p:spPr>
          <a:xfrm>
            <a:off x="4086371" y="5624450"/>
            <a:ext cx="524933" cy="524933"/>
          </a:xfrm>
          <a:prstGeom prst="plus">
            <a:avLst>
              <a:gd name="adj" fmla="val 39516"/>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7" name="Google Shape;47;p11"/>
          <p:cNvSpPr/>
          <p:nvPr/>
        </p:nvSpPr>
        <p:spPr>
          <a:xfrm>
            <a:off x="9881559" y="976630"/>
            <a:ext cx="1336774" cy="120142"/>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8" name="Google Shape;48;p11"/>
          <p:cNvSpPr txBox="1">
            <a:spLocks noGrp="1"/>
          </p:cNvSpPr>
          <p:nvPr>
            <p:ph type="title"/>
          </p:nvPr>
        </p:nvSpPr>
        <p:spPr>
          <a:xfrm>
            <a:off x="565150" y="1881951"/>
            <a:ext cx="7335836" cy="1987707"/>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11"/>
          <p:cNvSpPr txBox="1">
            <a:spLocks noGrp="1"/>
          </p:cNvSpPr>
          <p:nvPr>
            <p:ph type="body" idx="1"/>
          </p:nvPr>
        </p:nvSpPr>
        <p:spPr>
          <a:xfrm>
            <a:off x="565149" y="3869661"/>
            <a:ext cx="7335836" cy="94846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2400"/>
              <a:buNone/>
              <a:defRPr sz="2400">
                <a:solidFill>
                  <a:schemeClr val="dk1"/>
                </a:solidFill>
              </a:defRPr>
            </a:lvl1pPr>
            <a:lvl2pPr marL="914400" lvl="1" indent="-228600" algn="l">
              <a:lnSpc>
                <a:spcPct val="100000"/>
              </a:lnSpc>
              <a:spcBef>
                <a:spcPts val="500"/>
              </a:spcBef>
              <a:spcAft>
                <a:spcPts val="0"/>
              </a:spcAft>
              <a:buClr>
                <a:srgbClr val="888888"/>
              </a:buClr>
              <a:buSzPts val="2000"/>
              <a:buNone/>
              <a:defRPr sz="2000">
                <a:solidFill>
                  <a:srgbClr val="888888"/>
                </a:solidFill>
              </a:defRPr>
            </a:lvl2pPr>
            <a:lvl3pPr marL="1371600" lvl="2" indent="-228600" algn="l">
              <a:lnSpc>
                <a:spcPct val="100000"/>
              </a:lnSpc>
              <a:spcBef>
                <a:spcPts val="500"/>
              </a:spcBef>
              <a:spcAft>
                <a:spcPts val="0"/>
              </a:spcAft>
              <a:buClr>
                <a:srgbClr val="888888"/>
              </a:buClr>
              <a:buSzPts val="1800"/>
              <a:buNone/>
              <a:defRPr sz="1800">
                <a:solidFill>
                  <a:srgbClr val="888888"/>
                </a:solidFill>
              </a:defRPr>
            </a:lvl3pPr>
            <a:lvl4pPr marL="1828800" lvl="3" indent="-228600" algn="l">
              <a:lnSpc>
                <a:spcPct val="100000"/>
              </a:lnSpc>
              <a:spcBef>
                <a:spcPts val="500"/>
              </a:spcBef>
              <a:spcAft>
                <a:spcPts val="0"/>
              </a:spcAft>
              <a:buClr>
                <a:srgbClr val="888888"/>
              </a:buClr>
              <a:buSzPts val="1600"/>
              <a:buNone/>
              <a:defRPr sz="1600">
                <a:solidFill>
                  <a:srgbClr val="888888"/>
                </a:solidFill>
              </a:defRPr>
            </a:lvl4pPr>
            <a:lvl5pPr marL="2286000" lvl="4" indent="-228600" algn="l">
              <a:lnSpc>
                <a:spcPct val="10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0" name="Google Shape;50;p11"/>
          <p:cNvSpPr txBox="1">
            <a:spLocks noGrp="1"/>
          </p:cNvSpPr>
          <p:nvPr>
            <p:ph type="dt" idx="10"/>
          </p:nvPr>
        </p:nvSpPr>
        <p:spPr>
          <a:xfrm>
            <a:off x="565149" y="5949696"/>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1"/>
          <p:cNvSpPr txBox="1">
            <a:spLocks noGrp="1"/>
          </p:cNvSpPr>
          <p:nvPr>
            <p:ph type="ftr" idx="11"/>
          </p:nvPr>
        </p:nvSpPr>
        <p:spPr>
          <a:xfrm>
            <a:off x="565150" y="543179"/>
            <a:ext cx="4114800" cy="2468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1"/>
          <p:cNvSpPr txBox="1">
            <a:spLocks noGrp="1"/>
          </p:cNvSpPr>
          <p:nvPr>
            <p:ph type="sldNum" idx="12"/>
          </p:nvPr>
        </p:nvSpPr>
        <p:spPr>
          <a:xfrm>
            <a:off x="10813024" y="511175"/>
            <a:ext cx="914400" cy="31089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Divider 1">
  <p:cSld name="TITLE_3">
    <p:bg>
      <p:bgPr>
        <a:solidFill>
          <a:schemeClr val="accent1"/>
        </a:solidFill>
        <a:effectLst/>
      </p:bgPr>
    </p:bg>
    <p:spTree>
      <p:nvGrpSpPr>
        <p:cNvPr id="1" name="Shape 228"/>
        <p:cNvGrpSpPr/>
        <p:nvPr/>
      </p:nvGrpSpPr>
      <p:grpSpPr>
        <a:xfrm>
          <a:off x="0" y="0"/>
          <a:ext cx="0" cy="0"/>
          <a:chOff x="0" y="0"/>
          <a:chExt cx="0" cy="0"/>
        </a:xfrm>
      </p:grpSpPr>
      <p:cxnSp>
        <p:nvCxnSpPr>
          <p:cNvPr id="229" name="Google Shape;229;g3235967faa7_0_932"/>
          <p:cNvCxnSpPr/>
          <p:nvPr/>
        </p:nvCxnSpPr>
        <p:spPr>
          <a:xfrm>
            <a:off x="-23400" y="1284467"/>
            <a:ext cx="5393700" cy="0"/>
          </a:xfrm>
          <a:prstGeom prst="straightConnector1">
            <a:avLst/>
          </a:prstGeom>
          <a:noFill/>
          <a:ln w="9525" cap="flat" cmpd="sng">
            <a:solidFill>
              <a:schemeClr val="lt1"/>
            </a:solidFill>
            <a:prstDash val="solid"/>
            <a:round/>
            <a:headEnd type="none" w="med" len="med"/>
            <a:tailEnd type="none" w="med" len="med"/>
          </a:ln>
        </p:spPr>
      </p:cxnSp>
      <p:sp>
        <p:nvSpPr>
          <p:cNvPr id="230" name="Google Shape;230;g3235967faa7_0_932"/>
          <p:cNvSpPr/>
          <p:nvPr/>
        </p:nvSpPr>
        <p:spPr>
          <a:xfrm>
            <a:off x="2023400" y="2213400"/>
            <a:ext cx="8145300" cy="28377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1" name="Google Shape;231;g3235967faa7_0_932"/>
          <p:cNvSpPr txBox="1">
            <a:spLocks noGrp="1"/>
          </p:cNvSpPr>
          <p:nvPr>
            <p:ph type="title"/>
          </p:nvPr>
        </p:nvSpPr>
        <p:spPr>
          <a:xfrm>
            <a:off x="2213800" y="2417367"/>
            <a:ext cx="7764300" cy="2429700"/>
          </a:xfrm>
          <a:prstGeom prst="rect">
            <a:avLst/>
          </a:prstGeom>
        </p:spPr>
        <p:txBody>
          <a:bodyPr spcFirstLastPara="1" wrap="square" lIns="121900" tIns="121900" rIns="121900" bIns="121900" anchor="ctr" anchorCtr="0">
            <a:normAutofit/>
          </a:bodyPr>
          <a:lstStyle>
            <a:lvl1pPr lvl="0" algn="ctr">
              <a:spcBef>
                <a:spcPts val="0"/>
              </a:spcBef>
              <a:spcAft>
                <a:spcPts val="0"/>
              </a:spcAft>
              <a:buClr>
                <a:schemeClr val="accent1"/>
              </a:buClr>
              <a:buSzPts val="6000"/>
              <a:buNone/>
              <a:defRPr sz="6000">
                <a:solidFill>
                  <a:schemeClr val="accent1"/>
                </a:solidFill>
              </a:defRPr>
            </a:lvl1pPr>
            <a:lvl2pPr lvl="1">
              <a:spcBef>
                <a:spcPts val="0"/>
              </a:spcBef>
              <a:spcAft>
                <a:spcPts val="0"/>
              </a:spcAft>
              <a:buSzPts val="3700"/>
              <a:buFont typeface="Gill Sans"/>
              <a:buNone/>
              <a:defRPr>
                <a:latin typeface="Gill Sans"/>
                <a:ea typeface="Gill Sans"/>
                <a:cs typeface="Gill Sans"/>
                <a:sym typeface="Gill Sans"/>
              </a:defRPr>
            </a:lvl2pPr>
            <a:lvl3pPr lvl="2">
              <a:spcBef>
                <a:spcPts val="0"/>
              </a:spcBef>
              <a:spcAft>
                <a:spcPts val="0"/>
              </a:spcAft>
              <a:buSzPts val="3700"/>
              <a:buFont typeface="Gill Sans"/>
              <a:buNone/>
              <a:defRPr>
                <a:latin typeface="Gill Sans"/>
                <a:ea typeface="Gill Sans"/>
                <a:cs typeface="Gill Sans"/>
                <a:sym typeface="Gill Sans"/>
              </a:defRPr>
            </a:lvl3pPr>
            <a:lvl4pPr lvl="3">
              <a:spcBef>
                <a:spcPts val="0"/>
              </a:spcBef>
              <a:spcAft>
                <a:spcPts val="0"/>
              </a:spcAft>
              <a:buSzPts val="3700"/>
              <a:buFont typeface="Gill Sans"/>
              <a:buNone/>
              <a:defRPr>
                <a:latin typeface="Gill Sans"/>
                <a:ea typeface="Gill Sans"/>
                <a:cs typeface="Gill Sans"/>
                <a:sym typeface="Gill Sans"/>
              </a:defRPr>
            </a:lvl4pPr>
            <a:lvl5pPr lvl="4">
              <a:spcBef>
                <a:spcPts val="0"/>
              </a:spcBef>
              <a:spcAft>
                <a:spcPts val="0"/>
              </a:spcAft>
              <a:buSzPts val="3700"/>
              <a:buFont typeface="Gill Sans"/>
              <a:buNone/>
              <a:defRPr>
                <a:latin typeface="Gill Sans"/>
                <a:ea typeface="Gill Sans"/>
                <a:cs typeface="Gill Sans"/>
                <a:sym typeface="Gill Sans"/>
              </a:defRPr>
            </a:lvl5pPr>
            <a:lvl6pPr lvl="5">
              <a:spcBef>
                <a:spcPts val="0"/>
              </a:spcBef>
              <a:spcAft>
                <a:spcPts val="0"/>
              </a:spcAft>
              <a:buSzPts val="3700"/>
              <a:buFont typeface="Gill Sans"/>
              <a:buNone/>
              <a:defRPr>
                <a:latin typeface="Gill Sans"/>
                <a:ea typeface="Gill Sans"/>
                <a:cs typeface="Gill Sans"/>
                <a:sym typeface="Gill Sans"/>
              </a:defRPr>
            </a:lvl6pPr>
            <a:lvl7pPr lvl="6">
              <a:spcBef>
                <a:spcPts val="0"/>
              </a:spcBef>
              <a:spcAft>
                <a:spcPts val="0"/>
              </a:spcAft>
              <a:buSzPts val="3700"/>
              <a:buFont typeface="Gill Sans"/>
              <a:buNone/>
              <a:defRPr>
                <a:latin typeface="Gill Sans"/>
                <a:ea typeface="Gill Sans"/>
                <a:cs typeface="Gill Sans"/>
                <a:sym typeface="Gill Sans"/>
              </a:defRPr>
            </a:lvl7pPr>
            <a:lvl8pPr lvl="7">
              <a:spcBef>
                <a:spcPts val="0"/>
              </a:spcBef>
              <a:spcAft>
                <a:spcPts val="0"/>
              </a:spcAft>
              <a:buSzPts val="3700"/>
              <a:buFont typeface="Gill Sans"/>
              <a:buNone/>
              <a:defRPr>
                <a:latin typeface="Gill Sans"/>
                <a:ea typeface="Gill Sans"/>
                <a:cs typeface="Gill Sans"/>
                <a:sym typeface="Gill Sans"/>
              </a:defRPr>
            </a:lvl8pPr>
            <a:lvl9pPr lvl="8">
              <a:spcBef>
                <a:spcPts val="0"/>
              </a:spcBef>
              <a:spcAft>
                <a:spcPts val="0"/>
              </a:spcAft>
              <a:buSzPts val="3700"/>
              <a:buFont typeface="Gill Sans"/>
              <a:buNone/>
              <a:defRPr>
                <a:latin typeface="Gill Sans"/>
                <a:ea typeface="Gill Sans"/>
                <a:cs typeface="Gill Sans"/>
                <a:sym typeface="Gill Sans"/>
              </a:defRPr>
            </a:lvl9pPr>
          </a:lstStyle>
          <a:p>
            <a:endParaRPr/>
          </a:p>
        </p:txBody>
      </p:sp>
      <p:sp>
        <p:nvSpPr>
          <p:cNvPr id="232" name="Google Shape;232;g3235967faa7_0_932"/>
          <p:cNvSpPr/>
          <p:nvPr/>
        </p:nvSpPr>
        <p:spPr>
          <a:xfrm>
            <a:off x="11009600" y="223333"/>
            <a:ext cx="972300" cy="7227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233" name="Google Shape;233;g3235967faa7_0_932"/>
          <p:cNvPicPr preferRelativeResize="0"/>
          <p:nvPr/>
        </p:nvPicPr>
        <p:blipFill rotWithShape="1">
          <a:blip r:embed="rId2">
            <a:alphaModFix/>
          </a:blip>
          <a:srcRect r="66969"/>
          <a:stretch/>
        </p:blipFill>
        <p:spPr>
          <a:xfrm>
            <a:off x="11137000" y="315433"/>
            <a:ext cx="731602" cy="491007"/>
          </a:xfrm>
          <a:prstGeom prst="rect">
            <a:avLst/>
          </a:prstGeom>
          <a:noFill/>
          <a:ln>
            <a:noFill/>
          </a:ln>
        </p:spPr>
      </p:pic>
      <p:sp>
        <p:nvSpPr>
          <p:cNvPr id="234" name="Google Shape;234;g3235967faa7_0_932"/>
          <p:cNvSpPr txBox="1"/>
          <p:nvPr/>
        </p:nvSpPr>
        <p:spPr>
          <a:xfrm>
            <a:off x="0" y="6555608"/>
            <a:ext cx="12192000" cy="302400"/>
          </a:xfrm>
          <a:prstGeom prst="rect">
            <a:avLst/>
          </a:prstGeom>
          <a:solidFill>
            <a:schemeClr val="lt1"/>
          </a:solidFill>
          <a:ln>
            <a:noFill/>
          </a:ln>
        </p:spPr>
        <p:txBody>
          <a:bodyPr spcFirstLastPara="1" wrap="square" lIns="121900" tIns="60925" rIns="121900" bIns="60925" anchor="t" anchorCtr="0">
            <a:noAutofit/>
          </a:bodyPr>
          <a:lstStyle/>
          <a:p>
            <a:pPr marL="0" marR="0" lvl="0" indent="0" algn="r" rtl="0">
              <a:lnSpc>
                <a:spcPct val="100000"/>
              </a:lnSpc>
              <a:spcBef>
                <a:spcPts val="0"/>
              </a:spcBef>
              <a:spcAft>
                <a:spcPts val="0"/>
              </a:spcAft>
              <a:buClr>
                <a:srgbClr val="FFFFFF"/>
              </a:buClr>
              <a:buSzPts val="400"/>
              <a:buFont typeface="Calibri"/>
              <a:buNone/>
            </a:pPr>
            <a:endParaRPr sz="15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Divider 2">
  <p:cSld name="TITLE_3_1">
    <p:bg>
      <p:bgPr>
        <a:solidFill>
          <a:schemeClr val="dk2"/>
        </a:solidFill>
        <a:effectLst/>
      </p:bgPr>
    </p:bg>
    <p:spTree>
      <p:nvGrpSpPr>
        <p:cNvPr id="1" name="Shape 235"/>
        <p:cNvGrpSpPr/>
        <p:nvPr/>
      </p:nvGrpSpPr>
      <p:grpSpPr>
        <a:xfrm>
          <a:off x="0" y="0"/>
          <a:ext cx="0" cy="0"/>
          <a:chOff x="0" y="0"/>
          <a:chExt cx="0" cy="0"/>
        </a:xfrm>
      </p:grpSpPr>
      <p:cxnSp>
        <p:nvCxnSpPr>
          <p:cNvPr id="236" name="Google Shape;236;g3235967faa7_0_939"/>
          <p:cNvCxnSpPr/>
          <p:nvPr/>
        </p:nvCxnSpPr>
        <p:spPr>
          <a:xfrm>
            <a:off x="-23400" y="1284467"/>
            <a:ext cx="5393700" cy="0"/>
          </a:xfrm>
          <a:prstGeom prst="straightConnector1">
            <a:avLst/>
          </a:prstGeom>
          <a:noFill/>
          <a:ln w="9525" cap="flat" cmpd="sng">
            <a:solidFill>
              <a:schemeClr val="lt1"/>
            </a:solidFill>
            <a:prstDash val="solid"/>
            <a:round/>
            <a:headEnd type="none" w="med" len="med"/>
            <a:tailEnd type="none" w="med" len="med"/>
          </a:ln>
        </p:spPr>
      </p:cxnSp>
      <p:sp>
        <p:nvSpPr>
          <p:cNvPr id="237" name="Google Shape;237;g3235967faa7_0_939"/>
          <p:cNvSpPr/>
          <p:nvPr/>
        </p:nvSpPr>
        <p:spPr>
          <a:xfrm>
            <a:off x="2023400" y="2213400"/>
            <a:ext cx="8145300" cy="28377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8" name="Google Shape;238;g3235967faa7_0_939"/>
          <p:cNvSpPr txBox="1">
            <a:spLocks noGrp="1"/>
          </p:cNvSpPr>
          <p:nvPr>
            <p:ph type="title"/>
          </p:nvPr>
        </p:nvSpPr>
        <p:spPr>
          <a:xfrm>
            <a:off x="2213800" y="2417367"/>
            <a:ext cx="7764300" cy="2429700"/>
          </a:xfrm>
          <a:prstGeom prst="rect">
            <a:avLst/>
          </a:prstGeom>
        </p:spPr>
        <p:txBody>
          <a:bodyPr spcFirstLastPara="1" wrap="square" lIns="121900" tIns="121900" rIns="121900" bIns="121900" anchor="ctr" anchorCtr="0">
            <a:normAutofit/>
          </a:bodyPr>
          <a:lstStyle>
            <a:lvl1pPr lvl="0" algn="ctr">
              <a:spcBef>
                <a:spcPts val="0"/>
              </a:spcBef>
              <a:spcAft>
                <a:spcPts val="0"/>
              </a:spcAft>
              <a:buSzPts val="6000"/>
              <a:buNone/>
              <a:defRPr sz="6000"/>
            </a:lvl1pPr>
            <a:lvl2pPr lvl="1">
              <a:spcBef>
                <a:spcPts val="0"/>
              </a:spcBef>
              <a:spcAft>
                <a:spcPts val="0"/>
              </a:spcAft>
              <a:buSzPts val="3700"/>
              <a:buFont typeface="Gill Sans"/>
              <a:buNone/>
              <a:defRPr>
                <a:latin typeface="Gill Sans"/>
                <a:ea typeface="Gill Sans"/>
                <a:cs typeface="Gill Sans"/>
                <a:sym typeface="Gill Sans"/>
              </a:defRPr>
            </a:lvl2pPr>
            <a:lvl3pPr lvl="2">
              <a:spcBef>
                <a:spcPts val="0"/>
              </a:spcBef>
              <a:spcAft>
                <a:spcPts val="0"/>
              </a:spcAft>
              <a:buSzPts val="3700"/>
              <a:buFont typeface="Gill Sans"/>
              <a:buNone/>
              <a:defRPr>
                <a:latin typeface="Gill Sans"/>
                <a:ea typeface="Gill Sans"/>
                <a:cs typeface="Gill Sans"/>
                <a:sym typeface="Gill Sans"/>
              </a:defRPr>
            </a:lvl3pPr>
            <a:lvl4pPr lvl="3">
              <a:spcBef>
                <a:spcPts val="0"/>
              </a:spcBef>
              <a:spcAft>
                <a:spcPts val="0"/>
              </a:spcAft>
              <a:buSzPts val="3700"/>
              <a:buFont typeface="Gill Sans"/>
              <a:buNone/>
              <a:defRPr>
                <a:latin typeface="Gill Sans"/>
                <a:ea typeface="Gill Sans"/>
                <a:cs typeface="Gill Sans"/>
                <a:sym typeface="Gill Sans"/>
              </a:defRPr>
            </a:lvl4pPr>
            <a:lvl5pPr lvl="4">
              <a:spcBef>
                <a:spcPts val="0"/>
              </a:spcBef>
              <a:spcAft>
                <a:spcPts val="0"/>
              </a:spcAft>
              <a:buSzPts val="3700"/>
              <a:buFont typeface="Gill Sans"/>
              <a:buNone/>
              <a:defRPr>
                <a:latin typeface="Gill Sans"/>
                <a:ea typeface="Gill Sans"/>
                <a:cs typeface="Gill Sans"/>
                <a:sym typeface="Gill Sans"/>
              </a:defRPr>
            </a:lvl5pPr>
            <a:lvl6pPr lvl="5">
              <a:spcBef>
                <a:spcPts val="0"/>
              </a:spcBef>
              <a:spcAft>
                <a:spcPts val="0"/>
              </a:spcAft>
              <a:buSzPts val="3700"/>
              <a:buFont typeface="Gill Sans"/>
              <a:buNone/>
              <a:defRPr>
                <a:latin typeface="Gill Sans"/>
                <a:ea typeface="Gill Sans"/>
                <a:cs typeface="Gill Sans"/>
                <a:sym typeface="Gill Sans"/>
              </a:defRPr>
            </a:lvl6pPr>
            <a:lvl7pPr lvl="6">
              <a:spcBef>
                <a:spcPts val="0"/>
              </a:spcBef>
              <a:spcAft>
                <a:spcPts val="0"/>
              </a:spcAft>
              <a:buSzPts val="3700"/>
              <a:buFont typeface="Gill Sans"/>
              <a:buNone/>
              <a:defRPr>
                <a:latin typeface="Gill Sans"/>
                <a:ea typeface="Gill Sans"/>
                <a:cs typeface="Gill Sans"/>
                <a:sym typeface="Gill Sans"/>
              </a:defRPr>
            </a:lvl7pPr>
            <a:lvl8pPr lvl="7">
              <a:spcBef>
                <a:spcPts val="0"/>
              </a:spcBef>
              <a:spcAft>
                <a:spcPts val="0"/>
              </a:spcAft>
              <a:buSzPts val="3700"/>
              <a:buFont typeface="Gill Sans"/>
              <a:buNone/>
              <a:defRPr>
                <a:latin typeface="Gill Sans"/>
                <a:ea typeface="Gill Sans"/>
                <a:cs typeface="Gill Sans"/>
                <a:sym typeface="Gill Sans"/>
              </a:defRPr>
            </a:lvl8pPr>
            <a:lvl9pPr lvl="8">
              <a:spcBef>
                <a:spcPts val="0"/>
              </a:spcBef>
              <a:spcAft>
                <a:spcPts val="0"/>
              </a:spcAft>
              <a:buSzPts val="3700"/>
              <a:buFont typeface="Gill Sans"/>
              <a:buNone/>
              <a:defRPr>
                <a:latin typeface="Gill Sans"/>
                <a:ea typeface="Gill Sans"/>
                <a:cs typeface="Gill Sans"/>
                <a:sym typeface="Gill Sans"/>
              </a:defRPr>
            </a:lvl9pPr>
          </a:lstStyle>
          <a:p>
            <a:endParaRPr/>
          </a:p>
        </p:txBody>
      </p:sp>
      <p:sp>
        <p:nvSpPr>
          <p:cNvPr id="239" name="Google Shape;239;g3235967faa7_0_939"/>
          <p:cNvSpPr/>
          <p:nvPr/>
        </p:nvSpPr>
        <p:spPr>
          <a:xfrm>
            <a:off x="11009600" y="223333"/>
            <a:ext cx="972300" cy="7227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240" name="Google Shape;240;g3235967faa7_0_939"/>
          <p:cNvPicPr preferRelativeResize="0"/>
          <p:nvPr/>
        </p:nvPicPr>
        <p:blipFill rotWithShape="1">
          <a:blip r:embed="rId2">
            <a:alphaModFix/>
          </a:blip>
          <a:srcRect r="66969"/>
          <a:stretch/>
        </p:blipFill>
        <p:spPr>
          <a:xfrm>
            <a:off x="11137000" y="315433"/>
            <a:ext cx="731602" cy="491007"/>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ext &amp; Image 1 (Dark)">
  <p:cSld name="CUSTOM_1_1">
    <p:bg>
      <p:bgPr>
        <a:solidFill>
          <a:schemeClr val="lt1"/>
        </a:solidFill>
        <a:effectLst/>
      </p:bgPr>
    </p:bg>
    <p:spTree>
      <p:nvGrpSpPr>
        <p:cNvPr id="1" name="Shape 241"/>
        <p:cNvGrpSpPr/>
        <p:nvPr/>
      </p:nvGrpSpPr>
      <p:grpSpPr>
        <a:xfrm>
          <a:off x="0" y="0"/>
          <a:ext cx="0" cy="0"/>
          <a:chOff x="0" y="0"/>
          <a:chExt cx="0" cy="0"/>
        </a:xfrm>
      </p:grpSpPr>
      <p:pic>
        <p:nvPicPr>
          <p:cNvPr id="242" name="Google Shape;242;g3235967faa7_0_945"/>
          <p:cNvPicPr preferRelativeResize="0"/>
          <p:nvPr/>
        </p:nvPicPr>
        <p:blipFill rotWithShape="1">
          <a:blip r:embed="rId2">
            <a:alphaModFix/>
          </a:blip>
          <a:srcRect t="4865" b="4874"/>
          <a:stretch/>
        </p:blipFill>
        <p:spPr>
          <a:xfrm>
            <a:off x="7350900" y="0"/>
            <a:ext cx="4841106" cy="6556037"/>
          </a:xfrm>
          <a:prstGeom prst="rect">
            <a:avLst/>
          </a:prstGeom>
          <a:noFill/>
          <a:ln>
            <a:noFill/>
          </a:ln>
        </p:spPr>
      </p:pic>
      <p:sp>
        <p:nvSpPr>
          <p:cNvPr id="243" name="Google Shape;243;g3235967faa7_0_945"/>
          <p:cNvSpPr/>
          <p:nvPr/>
        </p:nvSpPr>
        <p:spPr>
          <a:xfrm>
            <a:off x="-100" y="0"/>
            <a:ext cx="7351200" cy="6568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4" name="Google Shape;244;g3235967faa7_0_945"/>
          <p:cNvSpPr/>
          <p:nvPr/>
        </p:nvSpPr>
        <p:spPr>
          <a:xfrm rot="-5400000">
            <a:off x="5784700" y="1553633"/>
            <a:ext cx="6555900" cy="3448500"/>
          </a:xfrm>
          <a:prstGeom prst="rect">
            <a:avLst/>
          </a:prstGeom>
          <a:gradFill>
            <a:gsLst>
              <a:gs pos="0">
                <a:schemeClr val="accent1"/>
              </a:gs>
              <a:gs pos="100000">
                <a:srgbClr val="FFFFFF">
                  <a:alpha val="0"/>
                </a:srgbClr>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5" name="Google Shape;245;g3235967faa7_0_945"/>
          <p:cNvSpPr txBox="1">
            <a:spLocks noGrp="1"/>
          </p:cNvSpPr>
          <p:nvPr>
            <p:ph type="body" idx="1"/>
          </p:nvPr>
        </p:nvSpPr>
        <p:spPr>
          <a:xfrm>
            <a:off x="433567" y="1773567"/>
            <a:ext cx="5802300" cy="44799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Clr>
                <a:schemeClr val="lt1"/>
              </a:buClr>
              <a:buSzPts val="1900"/>
              <a:buFont typeface="Calibri"/>
              <a:buChar char="●"/>
              <a:defRPr sz="1900">
                <a:solidFill>
                  <a:schemeClr val="lt1"/>
                </a:solidFill>
                <a:latin typeface="Calibri"/>
                <a:ea typeface="Calibri"/>
                <a:cs typeface="Calibri"/>
                <a:sym typeface="Calibri"/>
              </a:defRPr>
            </a:lvl1pPr>
            <a:lvl2pPr marL="914400" lvl="1" indent="-349250">
              <a:spcBef>
                <a:spcPts val="0"/>
              </a:spcBef>
              <a:spcAft>
                <a:spcPts val="0"/>
              </a:spcAft>
              <a:buClr>
                <a:schemeClr val="lt1"/>
              </a:buClr>
              <a:buSzPts val="1900"/>
              <a:buFont typeface="Calibri"/>
              <a:buChar char="○"/>
              <a:defRPr>
                <a:solidFill>
                  <a:schemeClr val="lt1"/>
                </a:solidFill>
                <a:latin typeface="Calibri"/>
                <a:ea typeface="Calibri"/>
                <a:cs typeface="Calibri"/>
                <a:sym typeface="Calibri"/>
              </a:defRPr>
            </a:lvl2pPr>
            <a:lvl3pPr marL="1371600" lvl="2" indent="-349250">
              <a:spcBef>
                <a:spcPts val="0"/>
              </a:spcBef>
              <a:spcAft>
                <a:spcPts val="0"/>
              </a:spcAft>
              <a:buClr>
                <a:schemeClr val="lt1"/>
              </a:buClr>
              <a:buSzPts val="1900"/>
              <a:buFont typeface="Calibri"/>
              <a:buChar char="■"/>
              <a:defRPr>
                <a:solidFill>
                  <a:schemeClr val="lt1"/>
                </a:solidFill>
                <a:latin typeface="Calibri"/>
                <a:ea typeface="Calibri"/>
                <a:cs typeface="Calibri"/>
                <a:sym typeface="Calibri"/>
              </a:defRPr>
            </a:lvl3pPr>
            <a:lvl4pPr marL="1828800" lvl="3" indent="-349250">
              <a:spcBef>
                <a:spcPts val="0"/>
              </a:spcBef>
              <a:spcAft>
                <a:spcPts val="0"/>
              </a:spcAft>
              <a:buClr>
                <a:schemeClr val="lt1"/>
              </a:buClr>
              <a:buSzPts val="1900"/>
              <a:buFont typeface="Calibri"/>
              <a:buChar char="●"/>
              <a:defRPr>
                <a:solidFill>
                  <a:schemeClr val="lt1"/>
                </a:solidFill>
                <a:latin typeface="Calibri"/>
                <a:ea typeface="Calibri"/>
                <a:cs typeface="Calibri"/>
                <a:sym typeface="Calibri"/>
              </a:defRPr>
            </a:lvl4pPr>
            <a:lvl5pPr marL="2286000" lvl="4" indent="-349250">
              <a:spcBef>
                <a:spcPts val="0"/>
              </a:spcBef>
              <a:spcAft>
                <a:spcPts val="0"/>
              </a:spcAft>
              <a:buClr>
                <a:schemeClr val="lt1"/>
              </a:buClr>
              <a:buSzPts val="1900"/>
              <a:buFont typeface="Calibri"/>
              <a:buChar char="○"/>
              <a:defRPr>
                <a:solidFill>
                  <a:schemeClr val="lt1"/>
                </a:solidFill>
                <a:latin typeface="Calibri"/>
                <a:ea typeface="Calibri"/>
                <a:cs typeface="Calibri"/>
                <a:sym typeface="Calibri"/>
              </a:defRPr>
            </a:lvl5pPr>
            <a:lvl6pPr marL="2743200" lvl="5" indent="-349250">
              <a:spcBef>
                <a:spcPts val="0"/>
              </a:spcBef>
              <a:spcAft>
                <a:spcPts val="0"/>
              </a:spcAft>
              <a:buClr>
                <a:schemeClr val="lt1"/>
              </a:buClr>
              <a:buSzPts val="1900"/>
              <a:buFont typeface="Calibri"/>
              <a:buChar char="■"/>
              <a:defRPr>
                <a:solidFill>
                  <a:schemeClr val="lt1"/>
                </a:solidFill>
                <a:latin typeface="Calibri"/>
                <a:ea typeface="Calibri"/>
                <a:cs typeface="Calibri"/>
                <a:sym typeface="Calibri"/>
              </a:defRPr>
            </a:lvl6pPr>
            <a:lvl7pPr marL="3200400" lvl="6" indent="-349250">
              <a:spcBef>
                <a:spcPts val="0"/>
              </a:spcBef>
              <a:spcAft>
                <a:spcPts val="0"/>
              </a:spcAft>
              <a:buClr>
                <a:schemeClr val="lt1"/>
              </a:buClr>
              <a:buSzPts val="1900"/>
              <a:buFont typeface="Calibri"/>
              <a:buChar char="●"/>
              <a:defRPr>
                <a:solidFill>
                  <a:schemeClr val="lt1"/>
                </a:solidFill>
                <a:latin typeface="Calibri"/>
                <a:ea typeface="Calibri"/>
                <a:cs typeface="Calibri"/>
                <a:sym typeface="Calibri"/>
              </a:defRPr>
            </a:lvl7pPr>
            <a:lvl8pPr marL="3657600" lvl="7" indent="-349250">
              <a:spcBef>
                <a:spcPts val="0"/>
              </a:spcBef>
              <a:spcAft>
                <a:spcPts val="0"/>
              </a:spcAft>
              <a:buClr>
                <a:schemeClr val="lt1"/>
              </a:buClr>
              <a:buSzPts val="1900"/>
              <a:buFont typeface="Calibri"/>
              <a:buChar char="○"/>
              <a:defRPr>
                <a:solidFill>
                  <a:schemeClr val="lt1"/>
                </a:solidFill>
                <a:latin typeface="Calibri"/>
                <a:ea typeface="Calibri"/>
                <a:cs typeface="Calibri"/>
                <a:sym typeface="Calibri"/>
              </a:defRPr>
            </a:lvl8pPr>
            <a:lvl9pPr marL="4114800" lvl="8" indent="-349250">
              <a:spcBef>
                <a:spcPts val="0"/>
              </a:spcBef>
              <a:spcAft>
                <a:spcPts val="0"/>
              </a:spcAft>
              <a:buClr>
                <a:schemeClr val="lt1"/>
              </a:buClr>
              <a:buSzPts val="1900"/>
              <a:buFont typeface="Calibri"/>
              <a:buChar char="■"/>
              <a:defRPr>
                <a:solidFill>
                  <a:schemeClr val="lt1"/>
                </a:solidFill>
                <a:latin typeface="Calibri"/>
                <a:ea typeface="Calibri"/>
                <a:cs typeface="Calibri"/>
                <a:sym typeface="Calibri"/>
              </a:defRPr>
            </a:lvl9pPr>
          </a:lstStyle>
          <a:p>
            <a:endParaRPr/>
          </a:p>
        </p:txBody>
      </p:sp>
      <p:sp>
        <p:nvSpPr>
          <p:cNvPr id="246" name="Google Shape;246;g3235967faa7_0_945"/>
          <p:cNvSpPr txBox="1">
            <a:spLocks noGrp="1"/>
          </p:cNvSpPr>
          <p:nvPr>
            <p:ph type="title"/>
          </p:nvPr>
        </p:nvSpPr>
        <p:spPr>
          <a:xfrm>
            <a:off x="433567" y="433567"/>
            <a:ext cx="5802300" cy="1340100"/>
          </a:xfrm>
          <a:prstGeom prst="rect">
            <a:avLst/>
          </a:prstGeom>
        </p:spPr>
        <p:txBody>
          <a:bodyPr spcFirstLastPara="1" wrap="square" lIns="121900" tIns="121900" rIns="121900" bIns="121900" anchor="t"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700"/>
              <a:buFont typeface="Gill Sans"/>
              <a:buNone/>
              <a:defRPr>
                <a:solidFill>
                  <a:schemeClr val="lt1"/>
                </a:solidFill>
                <a:latin typeface="Gill Sans"/>
                <a:ea typeface="Gill Sans"/>
                <a:cs typeface="Gill Sans"/>
                <a:sym typeface="Gill Sans"/>
              </a:defRPr>
            </a:lvl2pPr>
            <a:lvl3pPr lvl="2">
              <a:spcBef>
                <a:spcPts val="0"/>
              </a:spcBef>
              <a:spcAft>
                <a:spcPts val="0"/>
              </a:spcAft>
              <a:buClr>
                <a:schemeClr val="lt1"/>
              </a:buClr>
              <a:buSzPts val="3700"/>
              <a:buFont typeface="Gill Sans"/>
              <a:buNone/>
              <a:defRPr>
                <a:solidFill>
                  <a:schemeClr val="lt1"/>
                </a:solidFill>
                <a:latin typeface="Gill Sans"/>
                <a:ea typeface="Gill Sans"/>
                <a:cs typeface="Gill Sans"/>
                <a:sym typeface="Gill Sans"/>
              </a:defRPr>
            </a:lvl3pPr>
            <a:lvl4pPr lvl="3">
              <a:spcBef>
                <a:spcPts val="0"/>
              </a:spcBef>
              <a:spcAft>
                <a:spcPts val="0"/>
              </a:spcAft>
              <a:buClr>
                <a:schemeClr val="lt1"/>
              </a:buClr>
              <a:buSzPts val="3700"/>
              <a:buFont typeface="Gill Sans"/>
              <a:buNone/>
              <a:defRPr>
                <a:solidFill>
                  <a:schemeClr val="lt1"/>
                </a:solidFill>
                <a:latin typeface="Gill Sans"/>
                <a:ea typeface="Gill Sans"/>
                <a:cs typeface="Gill Sans"/>
                <a:sym typeface="Gill Sans"/>
              </a:defRPr>
            </a:lvl4pPr>
            <a:lvl5pPr lvl="4">
              <a:spcBef>
                <a:spcPts val="0"/>
              </a:spcBef>
              <a:spcAft>
                <a:spcPts val="0"/>
              </a:spcAft>
              <a:buClr>
                <a:schemeClr val="lt1"/>
              </a:buClr>
              <a:buSzPts val="3700"/>
              <a:buFont typeface="Gill Sans"/>
              <a:buNone/>
              <a:defRPr>
                <a:solidFill>
                  <a:schemeClr val="lt1"/>
                </a:solidFill>
                <a:latin typeface="Gill Sans"/>
                <a:ea typeface="Gill Sans"/>
                <a:cs typeface="Gill Sans"/>
                <a:sym typeface="Gill Sans"/>
              </a:defRPr>
            </a:lvl5pPr>
            <a:lvl6pPr lvl="5">
              <a:spcBef>
                <a:spcPts val="0"/>
              </a:spcBef>
              <a:spcAft>
                <a:spcPts val="0"/>
              </a:spcAft>
              <a:buClr>
                <a:schemeClr val="lt1"/>
              </a:buClr>
              <a:buSzPts val="3700"/>
              <a:buFont typeface="Gill Sans"/>
              <a:buNone/>
              <a:defRPr>
                <a:solidFill>
                  <a:schemeClr val="lt1"/>
                </a:solidFill>
                <a:latin typeface="Gill Sans"/>
                <a:ea typeface="Gill Sans"/>
                <a:cs typeface="Gill Sans"/>
                <a:sym typeface="Gill Sans"/>
              </a:defRPr>
            </a:lvl6pPr>
            <a:lvl7pPr lvl="6">
              <a:spcBef>
                <a:spcPts val="0"/>
              </a:spcBef>
              <a:spcAft>
                <a:spcPts val="0"/>
              </a:spcAft>
              <a:buClr>
                <a:schemeClr val="lt1"/>
              </a:buClr>
              <a:buSzPts val="3700"/>
              <a:buFont typeface="Gill Sans"/>
              <a:buNone/>
              <a:defRPr>
                <a:solidFill>
                  <a:schemeClr val="lt1"/>
                </a:solidFill>
                <a:latin typeface="Gill Sans"/>
                <a:ea typeface="Gill Sans"/>
                <a:cs typeface="Gill Sans"/>
                <a:sym typeface="Gill Sans"/>
              </a:defRPr>
            </a:lvl7pPr>
            <a:lvl8pPr lvl="7">
              <a:spcBef>
                <a:spcPts val="0"/>
              </a:spcBef>
              <a:spcAft>
                <a:spcPts val="0"/>
              </a:spcAft>
              <a:buClr>
                <a:schemeClr val="lt1"/>
              </a:buClr>
              <a:buSzPts val="3700"/>
              <a:buFont typeface="Gill Sans"/>
              <a:buNone/>
              <a:defRPr>
                <a:solidFill>
                  <a:schemeClr val="lt1"/>
                </a:solidFill>
                <a:latin typeface="Gill Sans"/>
                <a:ea typeface="Gill Sans"/>
                <a:cs typeface="Gill Sans"/>
                <a:sym typeface="Gill Sans"/>
              </a:defRPr>
            </a:lvl8pPr>
            <a:lvl9pPr lvl="8">
              <a:spcBef>
                <a:spcPts val="0"/>
              </a:spcBef>
              <a:spcAft>
                <a:spcPts val="0"/>
              </a:spcAft>
              <a:buClr>
                <a:schemeClr val="lt1"/>
              </a:buClr>
              <a:buSzPts val="3700"/>
              <a:buFont typeface="Gill Sans"/>
              <a:buNone/>
              <a:defRPr>
                <a:solidFill>
                  <a:schemeClr val="lt1"/>
                </a:solidFill>
                <a:latin typeface="Gill Sans"/>
                <a:ea typeface="Gill Sans"/>
                <a:cs typeface="Gill Sans"/>
                <a:sym typeface="Gill Sans"/>
              </a:defRPr>
            </a:lvl9pPr>
          </a:lstStyle>
          <a:p>
            <a:endParaRPr/>
          </a:p>
        </p:txBody>
      </p:sp>
      <p:sp>
        <p:nvSpPr>
          <p:cNvPr id="247" name="Google Shape;247;g3235967faa7_0_945"/>
          <p:cNvSpPr txBox="1"/>
          <p:nvPr/>
        </p:nvSpPr>
        <p:spPr>
          <a:xfrm>
            <a:off x="0" y="6555608"/>
            <a:ext cx="12192000" cy="302400"/>
          </a:xfrm>
          <a:prstGeom prst="rect">
            <a:avLst/>
          </a:prstGeom>
          <a:solidFill>
            <a:schemeClr val="lt1"/>
          </a:solidFill>
          <a:ln>
            <a:noFill/>
          </a:ln>
        </p:spPr>
        <p:txBody>
          <a:bodyPr spcFirstLastPara="1" wrap="square" lIns="121900" tIns="60925" rIns="121900" bIns="60925" anchor="t" anchorCtr="0">
            <a:noAutofit/>
          </a:bodyPr>
          <a:lstStyle/>
          <a:p>
            <a:pPr marL="0" marR="0" lvl="0" indent="0" algn="r" rtl="0">
              <a:lnSpc>
                <a:spcPct val="100000"/>
              </a:lnSpc>
              <a:spcBef>
                <a:spcPts val="0"/>
              </a:spcBef>
              <a:spcAft>
                <a:spcPts val="0"/>
              </a:spcAft>
              <a:buClr>
                <a:srgbClr val="FFFFFF"/>
              </a:buClr>
              <a:buSzPts val="400"/>
              <a:buFont typeface="Calibri"/>
              <a:buNone/>
            </a:pPr>
            <a:endParaRPr sz="1500" b="0" i="0" u="none" strike="noStrike" cap="none">
              <a:solidFill>
                <a:srgbClr val="FFFFFF"/>
              </a:solidFill>
              <a:latin typeface="Calibri"/>
              <a:ea typeface="Calibri"/>
              <a:cs typeface="Calibri"/>
              <a:sym typeface="Calibri"/>
            </a:endParaRPr>
          </a:p>
        </p:txBody>
      </p:sp>
      <p:pic>
        <p:nvPicPr>
          <p:cNvPr id="248" name="Google Shape;248;g3235967faa7_0_945"/>
          <p:cNvPicPr preferRelativeResize="0"/>
          <p:nvPr/>
        </p:nvPicPr>
        <p:blipFill rotWithShape="1">
          <a:blip r:embed="rId3">
            <a:alphaModFix/>
          </a:blip>
          <a:srcRect r="66969"/>
          <a:stretch/>
        </p:blipFill>
        <p:spPr>
          <a:xfrm>
            <a:off x="11137000" y="315433"/>
            <a:ext cx="731602" cy="491007"/>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ext &amp; Image 1 (Light)">
  <p:cSld name="CUSTOM_1_1_1">
    <p:bg>
      <p:bgPr>
        <a:solidFill>
          <a:schemeClr val="lt1"/>
        </a:solidFill>
        <a:effectLst/>
      </p:bgPr>
    </p:bg>
    <p:spTree>
      <p:nvGrpSpPr>
        <p:cNvPr id="1" name="Shape 249"/>
        <p:cNvGrpSpPr/>
        <p:nvPr/>
      </p:nvGrpSpPr>
      <p:grpSpPr>
        <a:xfrm>
          <a:off x="0" y="0"/>
          <a:ext cx="0" cy="0"/>
          <a:chOff x="0" y="0"/>
          <a:chExt cx="0" cy="0"/>
        </a:xfrm>
      </p:grpSpPr>
      <p:sp>
        <p:nvSpPr>
          <p:cNvPr id="250" name="Google Shape;250;g3235967faa7_0_953"/>
          <p:cNvSpPr txBox="1">
            <a:spLocks noGrp="1"/>
          </p:cNvSpPr>
          <p:nvPr>
            <p:ph type="body" idx="1"/>
          </p:nvPr>
        </p:nvSpPr>
        <p:spPr>
          <a:xfrm>
            <a:off x="433567" y="1773567"/>
            <a:ext cx="5802300" cy="44799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Font typeface="Calibri"/>
              <a:buChar char="●"/>
              <a:defRPr sz="1900">
                <a:latin typeface="Calibri"/>
                <a:ea typeface="Calibri"/>
                <a:cs typeface="Calibri"/>
                <a:sym typeface="Calibri"/>
              </a:defRPr>
            </a:lvl1pPr>
            <a:lvl2pPr marL="914400" lvl="1" indent="-349250">
              <a:spcBef>
                <a:spcPts val="0"/>
              </a:spcBef>
              <a:spcAft>
                <a:spcPts val="0"/>
              </a:spcAft>
              <a:buSzPts val="1900"/>
              <a:buFont typeface="Calibri"/>
              <a:buChar char="○"/>
              <a:defRPr>
                <a:latin typeface="Calibri"/>
                <a:ea typeface="Calibri"/>
                <a:cs typeface="Calibri"/>
                <a:sym typeface="Calibri"/>
              </a:defRPr>
            </a:lvl2pPr>
            <a:lvl3pPr marL="1371600" lvl="2" indent="-349250">
              <a:spcBef>
                <a:spcPts val="0"/>
              </a:spcBef>
              <a:spcAft>
                <a:spcPts val="0"/>
              </a:spcAft>
              <a:buSzPts val="1900"/>
              <a:buFont typeface="Calibri"/>
              <a:buChar char="■"/>
              <a:defRPr>
                <a:latin typeface="Calibri"/>
                <a:ea typeface="Calibri"/>
                <a:cs typeface="Calibri"/>
                <a:sym typeface="Calibri"/>
              </a:defRPr>
            </a:lvl3pPr>
            <a:lvl4pPr marL="1828800" lvl="3" indent="-349250">
              <a:spcBef>
                <a:spcPts val="0"/>
              </a:spcBef>
              <a:spcAft>
                <a:spcPts val="0"/>
              </a:spcAft>
              <a:buSzPts val="1900"/>
              <a:buFont typeface="Calibri"/>
              <a:buChar char="●"/>
              <a:defRPr>
                <a:latin typeface="Calibri"/>
                <a:ea typeface="Calibri"/>
                <a:cs typeface="Calibri"/>
                <a:sym typeface="Calibri"/>
              </a:defRPr>
            </a:lvl4pPr>
            <a:lvl5pPr marL="2286000" lvl="4" indent="-349250">
              <a:spcBef>
                <a:spcPts val="0"/>
              </a:spcBef>
              <a:spcAft>
                <a:spcPts val="0"/>
              </a:spcAft>
              <a:buSzPts val="1900"/>
              <a:buFont typeface="Calibri"/>
              <a:buChar char="○"/>
              <a:defRPr>
                <a:latin typeface="Calibri"/>
                <a:ea typeface="Calibri"/>
                <a:cs typeface="Calibri"/>
                <a:sym typeface="Calibri"/>
              </a:defRPr>
            </a:lvl5pPr>
            <a:lvl6pPr marL="2743200" lvl="5" indent="-349250">
              <a:spcBef>
                <a:spcPts val="0"/>
              </a:spcBef>
              <a:spcAft>
                <a:spcPts val="0"/>
              </a:spcAft>
              <a:buSzPts val="1900"/>
              <a:buFont typeface="Calibri"/>
              <a:buChar char="■"/>
              <a:defRPr>
                <a:latin typeface="Calibri"/>
                <a:ea typeface="Calibri"/>
                <a:cs typeface="Calibri"/>
                <a:sym typeface="Calibri"/>
              </a:defRPr>
            </a:lvl6pPr>
            <a:lvl7pPr marL="3200400" lvl="6" indent="-349250">
              <a:spcBef>
                <a:spcPts val="0"/>
              </a:spcBef>
              <a:spcAft>
                <a:spcPts val="0"/>
              </a:spcAft>
              <a:buSzPts val="1900"/>
              <a:buFont typeface="Calibri"/>
              <a:buChar char="●"/>
              <a:defRPr>
                <a:latin typeface="Calibri"/>
                <a:ea typeface="Calibri"/>
                <a:cs typeface="Calibri"/>
                <a:sym typeface="Calibri"/>
              </a:defRPr>
            </a:lvl7pPr>
            <a:lvl8pPr marL="3657600" lvl="7" indent="-349250">
              <a:spcBef>
                <a:spcPts val="0"/>
              </a:spcBef>
              <a:spcAft>
                <a:spcPts val="0"/>
              </a:spcAft>
              <a:buSzPts val="1900"/>
              <a:buFont typeface="Calibri"/>
              <a:buChar char="○"/>
              <a:defRPr>
                <a:latin typeface="Calibri"/>
                <a:ea typeface="Calibri"/>
                <a:cs typeface="Calibri"/>
                <a:sym typeface="Calibri"/>
              </a:defRPr>
            </a:lvl8pPr>
            <a:lvl9pPr marL="4114800" lvl="8" indent="-349250">
              <a:spcBef>
                <a:spcPts val="0"/>
              </a:spcBef>
              <a:spcAft>
                <a:spcPts val="0"/>
              </a:spcAft>
              <a:buSzPts val="1900"/>
              <a:buFont typeface="Calibri"/>
              <a:buChar char="■"/>
              <a:defRPr>
                <a:latin typeface="Calibri"/>
                <a:ea typeface="Calibri"/>
                <a:cs typeface="Calibri"/>
                <a:sym typeface="Calibri"/>
              </a:defRPr>
            </a:lvl9pPr>
          </a:lstStyle>
          <a:p>
            <a:endParaRPr/>
          </a:p>
        </p:txBody>
      </p:sp>
      <p:sp>
        <p:nvSpPr>
          <p:cNvPr id="251" name="Google Shape;251;g3235967faa7_0_953"/>
          <p:cNvSpPr txBox="1">
            <a:spLocks noGrp="1"/>
          </p:cNvSpPr>
          <p:nvPr>
            <p:ph type="title"/>
          </p:nvPr>
        </p:nvSpPr>
        <p:spPr>
          <a:xfrm>
            <a:off x="433567" y="433567"/>
            <a:ext cx="5802300" cy="1340100"/>
          </a:xfrm>
          <a:prstGeom prst="rect">
            <a:avLst/>
          </a:prstGeom>
        </p:spPr>
        <p:txBody>
          <a:bodyPr spcFirstLastPara="1" wrap="square" lIns="121900" tIns="121900" rIns="121900" bIns="121900" anchor="t" anchorCtr="0">
            <a:normAutofit/>
          </a:bodyPr>
          <a:lstStyle>
            <a:lvl1pPr lvl="0">
              <a:spcBef>
                <a:spcPts val="0"/>
              </a:spcBef>
              <a:spcAft>
                <a:spcPts val="0"/>
              </a:spcAft>
              <a:buClr>
                <a:schemeClr val="accent1"/>
              </a:buClr>
              <a:buSzPts val="3600"/>
              <a:buNone/>
              <a:defRPr sz="3600">
                <a:solidFill>
                  <a:schemeClr val="accent1"/>
                </a:solidFill>
              </a:defRPr>
            </a:lvl1pPr>
            <a:lvl2pPr lvl="1">
              <a:spcBef>
                <a:spcPts val="0"/>
              </a:spcBef>
              <a:spcAft>
                <a:spcPts val="0"/>
              </a:spcAft>
              <a:buClr>
                <a:srgbClr val="0F455F"/>
              </a:buClr>
              <a:buSzPts val="3700"/>
              <a:buFont typeface="Gill Sans"/>
              <a:buNone/>
              <a:defRPr>
                <a:solidFill>
                  <a:srgbClr val="0F455F"/>
                </a:solidFill>
                <a:latin typeface="Gill Sans"/>
                <a:ea typeface="Gill Sans"/>
                <a:cs typeface="Gill Sans"/>
                <a:sym typeface="Gill Sans"/>
              </a:defRPr>
            </a:lvl2pPr>
            <a:lvl3pPr lvl="2">
              <a:spcBef>
                <a:spcPts val="0"/>
              </a:spcBef>
              <a:spcAft>
                <a:spcPts val="0"/>
              </a:spcAft>
              <a:buClr>
                <a:srgbClr val="0F455F"/>
              </a:buClr>
              <a:buSzPts val="3700"/>
              <a:buFont typeface="Gill Sans"/>
              <a:buNone/>
              <a:defRPr>
                <a:solidFill>
                  <a:srgbClr val="0F455F"/>
                </a:solidFill>
                <a:latin typeface="Gill Sans"/>
                <a:ea typeface="Gill Sans"/>
                <a:cs typeface="Gill Sans"/>
                <a:sym typeface="Gill Sans"/>
              </a:defRPr>
            </a:lvl3pPr>
            <a:lvl4pPr lvl="3">
              <a:spcBef>
                <a:spcPts val="0"/>
              </a:spcBef>
              <a:spcAft>
                <a:spcPts val="0"/>
              </a:spcAft>
              <a:buClr>
                <a:srgbClr val="0F455F"/>
              </a:buClr>
              <a:buSzPts val="3700"/>
              <a:buFont typeface="Gill Sans"/>
              <a:buNone/>
              <a:defRPr>
                <a:solidFill>
                  <a:srgbClr val="0F455F"/>
                </a:solidFill>
                <a:latin typeface="Gill Sans"/>
                <a:ea typeface="Gill Sans"/>
                <a:cs typeface="Gill Sans"/>
                <a:sym typeface="Gill Sans"/>
              </a:defRPr>
            </a:lvl4pPr>
            <a:lvl5pPr lvl="4">
              <a:spcBef>
                <a:spcPts val="0"/>
              </a:spcBef>
              <a:spcAft>
                <a:spcPts val="0"/>
              </a:spcAft>
              <a:buClr>
                <a:srgbClr val="0F455F"/>
              </a:buClr>
              <a:buSzPts val="3700"/>
              <a:buFont typeface="Gill Sans"/>
              <a:buNone/>
              <a:defRPr>
                <a:solidFill>
                  <a:srgbClr val="0F455F"/>
                </a:solidFill>
                <a:latin typeface="Gill Sans"/>
                <a:ea typeface="Gill Sans"/>
                <a:cs typeface="Gill Sans"/>
                <a:sym typeface="Gill Sans"/>
              </a:defRPr>
            </a:lvl5pPr>
            <a:lvl6pPr lvl="5">
              <a:spcBef>
                <a:spcPts val="0"/>
              </a:spcBef>
              <a:spcAft>
                <a:spcPts val="0"/>
              </a:spcAft>
              <a:buClr>
                <a:srgbClr val="0F455F"/>
              </a:buClr>
              <a:buSzPts val="3700"/>
              <a:buFont typeface="Gill Sans"/>
              <a:buNone/>
              <a:defRPr>
                <a:solidFill>
                  <a:srgbClr val="0F455F"/>
                </a:solidFill>
                <a:latin typeface="Gill Sans"/>
                <a:ea typeface="Gill Sans"/>
                <a:cs typeface="Gill Sans"/>
                <a:sym typeface="Gill Sans"/>
              </a:defRPr>
            </a:lvl6pPr>
            <a:lvl7pPr lvl="6">
              <a:spcBef>
                <a:spcPts val="0"/>
              </a:spcBef>
              <a:spcAft>
                <a:spcPts val="0"/>
              </a:spcAft>
              <a:buClr>
                <a:srgbClr val="0F455F"/>
              </a:buClr>
              <a:buSzPts val="3700"/>
              <a:buFont typeface="Gill Sans"/>
              <a:buNone/>
              <a:defRPr>
                <a:solidFill>
                  <a:srgbClr val="0F455F"/>
                </a:solidFill>
                <a:latin typeface="Gill Sans"/>
                <a:ea typeface="Gill Sans"/>
                <a:cs typeface="Gill Sans"/>
                <a:sym typeface="Gill Sans"/>
              </a:defRPr>
            </a:lvl7pPr>
            <a:lvl8pPr lvl="7">
              <a:spcBef>
                <a:spcPts val="0"/>
              </a:spcBef>
              <a:spcAft>
                <a:spcPts val="0"/>
              </a:spcAft>
              <a:buClr>
                <a:srgbClr val="0F455F"/>
              </a:buClr>
              <a:buSzPts val="3700"/>
              <a:buFont typeface="Gill Sans"/>
              <a:buNone/>
              <a:defRPr>
                <a:solidFill>
                  <a:srgbClr val="0F455F"/>
                </a:solidFill>
                <a:latin typeface="Gill Sans"/>
                <a:ea typeface="Gill Sans"/>
                <a:cs typeface="Gill Sans"/>
                <a:sym typeface="Gill Sans"/>
              </a:defRPr>
            </a:lvl8pPr>
            <a:lvl9pPr lvl="8">
              <a:spcBef>
                <a:spcPts val="0"/>
              </a:spcBef>
              <a:spcAft>
                <a:spcPts val="0"/>
              </a:spcAft>
              <a:buClr>
                <a:srgbClr val="0F455F"/>
              </a:buClr>
              <a:buSzPts val="3700"/>
              <a:buFont typeface="Gill Sans"/>
              <a:buNone/>
              <a:defRPr>
                <a:solidFill>
                  <a:srgbClr val="0F455F"/>
                </a:solidFill>
                <a:latin typeface="Gill Sans"/>
                <a:ea typeface="Gill Sans"/>
                <a:cs typeface="Gill Sans"/>
                <a:sym typeface="Gill Sans"/>
              </a:defRPr>
            </a:lvl9pPr>
          </a:lstStyle>
          <a:p>
            <a:endParaRPr/>
          </a:p>
        </p:txBody>
      </p:sp>
      <p:pic>
        <p:nvPicPr>
          <p:cNvPr id="252" name="Google Shape;252;g3235967faa7_0_953"/>
          <p:cNvPicPr preferRelativeResize="0"/>
          <p:nvPr/>
        </p:nvPicPr>
        <p:blipFill rotWithShape="1">
          <a:blip r:embed="rId2">
            <a:alphaModFix/>
          </a:blip>
          <a:srcRect r="66969"/>
          <a:stretch/>
        </p:blipFill>
        <p:spPr>
          <a:xfrm>
            <a:off x="11137000" y="315433"/>
            <a:ext cx="731602" cy="491007"/>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ext &amp; Image 2 (Dark)">
  <p:cSld name="CUSTOM_1_1_2">
    <p:bg>
      <p:bgPr>
        <a:solidFill>
          <a:schemeClr val="lt1"/>
        </a:solidFill>
        <a:effectLst/>
      </p:bgPr>
    </p:bg>
    <p:spTree>
      <p:nvGrpSpPr>
        <p:cNvPr id="1" name="Shape 253"/>
        <p:cNvGrpSpPr/>
        <p:nvPr/>
      </p:nvGrpSpPr>
      <p:grpSpPr>
        <a:xfrm>
          <a:off x="0" y="0"/>
          <a:ext cx="0" cy="0"/>
          <a:chOff x="0" y="0"/>
          <a:chExt cx="0" cy="0"/>
        </a:xfrm>
      </p:grpSpPr>
      <p:pic>
        <p:nvPicPr>
          <p:cNvPr id="254" name="Google Shape;254;g3235967faa7_0_957"/>
          <p:cNvPicPr preferRelativeResize="0"/>
          <p:nvPr/>
        </p:nvPicPr>
        <p:blipFill rotWithShape="1">
          <a:blip r:embed="rId2">
            <a:alphaModFix/>
          </a:blip>
          <a:srcRect l="24411" r="34051"/>
          <a:stretch/>
        </p:blipFill>
        <p:spPr>
          <a:xfrm>
            <a:off x="7350900" y="0"/>
            <a:ext cx="4841103" cy="6556035"/>
          </a:xfrm>
          <a:prstGeom prst="rect">
            <a:avLst/>
          </a:prstGeom>
          <a:noFill/>
          <a:ln>
            <a:noFill/>
          </a:ln>
        </p:spPr>
      </p:pic>
      <p:sp>
        <p:nvSpPr>
          <p:cNvPr id="255" name="Google Shape;255;g3235967faa7_0_957"/>
          <p:cNvSpPr/>
          <p:nvPr/>
        </p:nvSpPr>
        <p:spPr>
          <a:xfrm>
            <a:off x="-100" y="0"/>
            <a:ext cx="7351200" cy="6568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6" name="Google Shape;256;g3235967faa7_0_957"/>
          <p:cNvSpPr/>
          <p:nvPr/>
        </p:nvSpPr>
        <p:spPr>
          <a:xfrm rot="-5400000">
            <a:off x="5784700" y="1553633"/>
            <a:ext cx="6555900" cy="3448500"/>
          </a:xfrm>
          <a:prstGeom prst="rect">
            <a:avLst/>
          </a:prstGeom>
          <a:gradFill>
            <a:gsLst>
              <a:gs pos="0">
                <a:schemeClr val="accent1"/>
              </a:gs>
              <a:gs pos="100000">
                <a:srgbClr val="FFFFFF">
                  <a:alpha val="0"/>
                </a:srgbClr>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7" name="Google Shape;257;g3235967faa7_0_957"/>
          <p:cNvSpPr txBox="1">
            <a:spLocks noGrp="1"/>
          </p:cNvSpPr>
          <p:nvPr>
            <p:ph type="body" idx="1"/>
          </p:nvPr>
        </p:nvSpPr>
        <p:spPr>
          <a:xfrm>
            <a:off x="433567" y="1773567"/>
            <a:ext cx="5802300" cy="44799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Clr>
                <a:schemeClr val="lt1"/>
              </a:buClr>
              <a:buSzPts val="1900"/>
              <a:buFont typeface="Calibri"/>
              <a:buChar char="●"/>
              <a:defRPr sz="1900">
                <a:solidFill>
                  <a:schemeClr val="lt1"/>
                </a:solidFill>
                <a:latin typeface="Calibri"/>
                <a:ea typeface="Calibri"/>
                <a:cs typeface="Calibri"/>
                <a:sym typeface="Calibri"/>
              </a:defRPr>
            </a:lvl1pPr>
            <a:lvl2pPr marL="914400" lvl="1" indent="-349250">
              <a:spcBef>
                <a:spcPts val="0"/>
              </a:spcBef>
              <a:spcAft>
                <a:spcPts val="0"/>
              </a:spcAft>
              <a:buClr>
                <a:schemeClr val="lt1"/>
              </a:buClr>
              <a:buSzPts val="1900"/>
              <a:buFont typeface="Calibri"/>
              <a:buChar char="○"/>
              <a:defRPr>
                <a:solidFill>
                  <a:schemeClr val="lt1"/>
                </a:solidFill>
                <a:latin typeface="Calibri"/>
                <a:ea typeface="Calibri"/>
                <a:cs typeface="Calibri"/>
                <a:sym typeface="Calibri"/>
              </a:defRPr>
            </a:lvl2pPr>
            <a:lvl3pPr marL="1371600" lvl="2" indent="-349250">
              <a:spcBef>
                <a:spcPts val="0"/>
              </a:spcBef>
              <a:spcAft>
                <a:spcPts val="0"/>
              </a:spcAft>
              <a:buClr>
                <a:schemeClr val="lt1"/>
              </a:buClr>
              <a:buSzPts val="1900"/>
              <a:buFont typeface="Calibri"/>
              <a:buChar char="■"/>
              <a:defRPr>
                <a:solidFill>
                  <a:schemeClr val="lt1"/>
                </a:solidFill>
                <a:latin typeface="Calibri"/>
                <a:ea typeface="Calibri"/>
                <a:cs typeface="Calibri"/>
                <a:sym typeface="Calibri"/>
              </a:defRPr>
            </a:lvl3pPr>
            <a:lvl4pPr marL="1828800" lvl="3" indent="-349250">
              <a:spcBef>
                <a:spcPts val="0"/>
              </a:spcBef>
              <a:spcAft>
                <a:spcPts val="0"/>
              </a:spcAft>
              <a:buClr>
                <a:schemeClr val="lt1"/>
              </a:buClr>
              <a:buSzPts val="1900"/>
              <a:buFont typeface="Calibri"/>
              <a:buChar char="●"/>
              <a:defRPr>
                <a:solidFill>
                  <a:schemeClr val="lt1"/>
                </a:solidFill>
                <a:latin typeface="Calibri"/>
                <a:ea typeface="Calibri"/>
                <a:cs typeface="Calibri"/>
                <a:sym typeface="Calibri"/>
              </a:defRPr>
            </a:lvl4pPr>
            <a:lvl5pPr marL="2286000" lvl="4" indent="-349250">
              <a:spcBef>
                <a:spcPts val="0"/>
              </a:spcBef>
              <a:spcAft>
                <a:spcPts val="0"/>
              </a:spcAft>
              <a:buClr>
                <a:schemeClr val="lt1"/>
              </a:buClr>
              <a:buSzPts val="1900"/>
              <a:buFont typeface="Calibri"/>
              <a:buChar char="○"/>
              <a:defRPr>
                <a:solidFill>
                  <a:schemeClr val="lt1"/>
                </a:solidFill>
                <a:latin typeface="Calibri"/>
                <a:ea typeface="Calibri"/>
                <a:cs typeface="Calibri"/>
                <a:sym typeface="Calibri"/>
              </a:defRPr>
            </a:lvl5pPr>
            <a:lvl6pPr marL="2743200" lvl="5" indent="-349250">
              <a:spcBef>
                <a:spcPts val="0"/>
              </a:spcBef>
              <a:spcAft>
                <a:spcPts val="0"/>
              </a:spcAft>
              <a:buClr>
                <a:schemeClr val="lt1"/>
              </a:buClr>
              <a:buSzPts val="1900"/>
              <a:buFont typeface="Calibri"/>
              <a:buChar char="■"/>
              <a:defRPr>
                <a:solidFill>
                  <a:schemeClr val="lt1"/>
                </a:solidFill>
                <a:latin typeface="Calibri"/>
                <a:ea typeface="Calibri"/>
                <a:cs typeface="Calibri"/>
                <a:sym typeface="Calibri"/>
              </a:defRPr>
            </a:lvl6pPr>
            <a:lvl7pPr marL="3200400" lvl="6" indent="-349250">
              <a:spcBef>
                <a:spcPts val="0"/>
              </a:spcBef>
              <a:spcAft>
                <a:spcPts val="0"/>
              </a:spcAft>
              <a:buClr>
                <a:schemeClr val="lt1"/>
              </a:buClr>
              <a:buSzPts val="1900"/>
              <a:buFont typeface="Calibri"/>
              <a:buChar char="●"/>
              <a:defRPr>
                <a:solidFill>
                  <a:schemeClr val="lt1"/>
                </a:solidFill>
                <a:latin typeface="Calibri"/>
                <a:ea typeface="Calibri"/>
                <a:cs typeface="Calibri"/>
                <a:sym typeface="Calibri"/>
              </a:defRPr>
            </a:lvl7pPr>
            <a:lvl8pPr marL="3657600" lvl="7" indent="-349250">
              <a:spcBef>
                <a:spcPts val="0"/>
              </a:spcBef>
              <a:spcAft>
                <a:spcPts val="0"/>
              </a:spcAft>
              <a:buClr>
                <a:schemeClr val="lt1"/>
              </a:buClr>
              <a:buSzPts val="1900"/>
              <a:buFont typeface="Calibri"/>
              <a:buChar char="○"/>
              <a:defRPr>
                <a:solidFill>
                  <a:schemeClr val="lt1"/>
                </a:solidFill>
                <a:latin typeface="Calibri"/>
                <a:ea typeface="Calibri"/>
                <a:cs typeface="Calibri"/>
                <a:sym typeface="Calibri"/>
              </a:defRPr>
            </a:lvl8pPr>
            <a:lvl9pPr marL="4114800" lvl="8" indent="-349250">
              <a:spcBef>
                <a:spcPts val="0"/>
              </a:spcBef>
              <a:spcAft>
                <a:spcPts val="0"/>
              </a:spcAft>
              <a:buClr>
                <a:schemeClr val="lt1"/>
              </a:buClr>
              <a:buSzPts val="1900"/>
              <a:buFont typeface="Calibri"/>
              <a:buChar char="■"/>
              <a:defRPr>
                <a:solidFill>
                  <a:schemeClr val="lt1"/>
                </a:solidFill>
                <a:latin typeface="Calibri"/>
                <a:ea typeface="Calibri"/>
                <a:cs typeface="Calibri"/>
                <a:sym typeface="Calibri"/>
              </a:defRPr>
            </a:lvl9pPr>
          </a:lstStyle>
          <a:p>
            <a:endParaRPr/>
          </a:p>
        </p:txBody>
      </p:sp>
      <p:sp>
        <p:nvSpPr>
          <p:cNvPr id="258" name="Google Shape;258;g3235967faa7_0_957"/>
          <p:cNvSpPr txBox="1">
            <a:spLocks noGrp="1"/>
          </p:cNvSpPr>
          <p:nvPr>
            <p:ph type="title"/>
          </p:nvPr>
        </p:nvSpPr>
        <p:spPr>
          <a:xfrm>
            <a:off x="433567" y="433567"/>
            <a:ext cx="5802300" cy="1340100"/>
          </a:xfrm>
          <a:prstGeom prst="rect">
            <a:avLst/>
          </a:prstGeom>
        </p:spPr>
        <p:txBody>
          <a:bodyPr spcFirstLastPara="1" wrap="square" lIns="121900" tIns="121900" rIns="121900" bIns="121900" anchor="t"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700"/>
              <a:buFont typeface="Gill Sans"/>
              <a:buNone/>
              <a:defRPr>
                <a:solidFill>
                  <a:schemeClr val="lt1"/>
                </a:solidFill>
                <a:latin typeface="Gill Sans"/>
                <a:ea typeface="Gill Sans"/>
                <a:cs typeface="Gill Sans"/>
                <a:sym typeface="Gill Sans"/>
              </a:defRPr>
            </a:lvl2pPr>
            <a:lvl3pPr lvl="2">
              <a:spcBef>
                <a:spcPts val="0"/>
              </a:spcBef>
              <a:spcAft>
                <a:spcPts val="0"/>
              </a:spcAft>
              <a:buClr>
                <a:schemeClr val="lt1"/>
              </a:buClr>
              <a:buSzPts val="3700"/>
              <a:buFont typeface="Gill Sans"/>
              <a:buNone/>
              <a:defRPr>
                <a:solidFill>
                  <a:schemeClr val="lt1"/>
                </a:solidFill>
                <a:latin typeface="Gill Sans"/>
                <a:ea typeface="Gill Sans"/>
                <a:cs typeface="Gill Sans"/>
                <a:sym typeface="Gill Sans"/>
              </a:defRPr>
            </a:lvl3pPr>
            <a:lvl4pPr lvl="3">
              <a:spcBef>
                <a:spcPts val="0"/>
              </a:spcBef>
              <a:spcAft>
                <a:spcPts val="0"/>
              </a:spcAft>
              <a:buClr>
                <a:schemeClr val="lt1"/>
              </a:buClr>
              <a:buSzPts val="3700"/>
              <a:buFont typeface="Gill Sans"/>
              <a:buNone/>
              <a:defRPr>
                <a:solidFill>
                  <a:schemeClr val="lt1"/>
                </a:solidFill>
                <a:latin typeface="Gill Sans"/>
                <a:ea typeface="Gill Sans"/>
                <a:cs typeface="Gill Sans"/>
                <a:sym typeface="Gill Sans"/>
              </a:defRPr>
            </a:lvl4pPr>
            <a:lvl5pPr lvl="4">
              <a:spcBef>
                <a:spcPts val="0"/>
              </a:spcBef>
              <a:spcAft>
                <a:spcPts val="0"/>
              </a:spcAft>
              <a:buClr>
                <a:schemeClr val="lt1"/>
              </a:buClr>
              <a:buSzPts val="3700"/>
              <a:buFont typeface="Gill Sans"/>
              <a:buNone/>
              <a:defRPr>
                <a:solidFill>
                  <a:schemeClr val="lt1"/>
                </a:solidFill>
                <a:latin typeface="Gill Sans"/>
                <a:ea typeface="Gill Sans"/>
                <a:cs typeface="Gill Sans"/>
                <a:sym typeface="Gill Sans"/>
              </a:defRPr>
            </a:lvl5pPr>
            <a:lvl6pPr lvl="5">
              <a:spcBef>
                <a:spcPts val="0"/>
              </a:spcBef>
              <a:spcAft>
                <a:spcPts val="0"/>
              </a:spcAft>
              <a:buClr>
                <a:schemeClr val="lt1"/>
              </a:buClr>
              <a:buSzPts val="3700"/>
              <a:buFont typeface="Gill Sans"/>
              <a:buNone/>
              <a:defRPr>
                <a:solidFill>
                  <a:schemeClr val="lt1"/>
                </a:solidFill>
                <a:latin typeface="Gill Sans"/>
                <a:ea typeface="Gill Sans"/>
                <a:cs typeface="Gill Sans"/>
                <a:sym typeface="Gill Sans"/>
              </a:defRPr>
            </a:lvl6pPr>
            <a:lvl7pPr lvl="6">
              <a:spcBef>
                <a:spcPts val="0"/>
              </a:spcBef>
              <a:spcAft>
                <a:spcPts val="0"/>
              </a:spcAft>
              <a:buClr>
                <a:schemeClr val="lt1"/>
              </a:buClr>
              <a:buSzPts val="3700"/>
              <a:buFont typeface="Gill Sans"/>
              <a:buNone/>
              <a:defRPr>
                <a:solidFill>
                  <a:schemeClr val="lt1"/>
                </a:solidFill>
                <a:latin typeface="Gill Sans"/>
                <a:ea typeface="Gill Sans"/>
                <a:cs typeface="Gill Sans"/>
                <a:sym typeface="Gill Sans"/>
              </a:defRPr>
            </a:lvl7pPr>
            <a:lvl8pPr lvl="7">
              <a:spcBef>
                <a:spcPts val="0"/>
              </a:spcBef>
              <a:spcAft>
                <a:spcPts val="0"/>
              </a:spcAft>
              <a:buClr>
                <a:schemeClr val="lt1"/>
              </a:buClr>
              <a:buSzPts val="3700"/>
              <a:buFont typeface="Gill Sans"/>
              <a:buNone/>
              <a:defRPr>
                <a:solidFill>
                  <a:schemeClr val="lt1"/>
                </a:solidFill>
                <a:latin typeface="Gill Sans"/>
                <a:ea typeface="Gill Sans"/>
                <a:cs typeface="Gill Sans"/>
                <a:sym typeface="Gill Sans"/>
              </a:defRPr>
            </a:lvl8pPr>
            <a:lvl9pPr lvl="8">
              <a:spcBef>
                <a:spcPts val="0"/>
              </a:spcBef>
              <a:spcAft>
                <a:spcPts val="0"/>
              </a:spcAft>
              <a:buClr>
                <a:schemeClr val="lt1"/>
              </a:buClr>
              <a:buSzPts val="3700"/>
              <a:buFont typeface="Gill Sans"/>
              <a:buNone/>
              <a:defRPr>
                <a:solidFill>
                  <a:schemeClr val="lt1"/>
                </a:solidFill>
                <a:latin typeface="Gill Sans"/>
                <a:ea typeface="Gill Sans"/>
                <a:cs typeface="Gill Sans"/>
                <a:sym typeface="Gill Sans"/>
              </a:defRPr>
            </a:lvl9pPr>
          </a:lstStyle>
          <a:p>
            <a:endParaRPr/>
          </a:p>
        </p:txBody>
      </p:sp>
      <p:sp>
        <p:nvSpPr>
          <p:cNvPr id="259" name="Google Shape;259;g3235967faa7_0_957"/>
          <p:cNvSpPr txBox="1"/>
          <p:nvPr/>
        </p:nvSpPr>
        <p:spPr>
          <a:xfrm>
            <a:off x="0" y="6555608"/>
            <a:ext cx="12192000" cy="302400"/>
          </a:xfrm>
          <a:prstGeom prst="rect">
            <a:avLst/>
          </a:prstGeom>
          <a:solidFill>
            <a:schemeClr val="lt1"/>
          </a:solidFill>
          <a:ln>
            <a:noFill/>
          </a:ln>
        </p:spPr>
        <p:txBody>
          <a:bodyPr spcFirstLastPara="1" wrap="square" lIns="121900" tIns="60925" rIns="121900" bIns="60925" anchor="t" anchorCtr="0">
            <a:noAutofit/>
          </a:bodyPr>
          <a:lstStyle/>
          <a:p>
            <a:pPr marL="0" marR="0" lvl="0" indent="0" algn="r" rtl="0">
              <a:lnSpc>
                <a:spcPct val="100000"/>
              </a:lnSpc>
              <a:spcBef>
                <a:spcPts val="0"/>
              </a:spcBef>
              <a:spcAft>
                <a:spcPts val="0"/>
              </a:spcAft>
              <a:buClr>
                <a:srgbClr val="FFFFFF"/>
              </a:buClr>
              <a:buSzPts val="400"/>
              <a:buFont typeface="Calibri"/>
              <a:buNone/>
            </a:pPr>
            <a:endParaRPr sz="1500" b="0" i="0" u="none" strike="noStrike" cap="none">
              <a:solidFill>
                <a:srgbClr val="FFFFFF"/>
              </a:solidFill>
              <a:latin typeface="Calibri"/>
              <a:ea typeface="Calibri"/>
              <a:cs typeface="Calibri"/>
              <a:sym typeface="Calibri"/>
            </a:endParaRPr>
          </a:p>
        </p:txBody>
      </p:sp>
      <p:pic>
        <p:nvPicPr>
          <p:cNvPr id="260" name="Google Shape;260;g3235967faa7_0_957"/>
          <p:cNvPicPr preferRelativeResize="0"/>
          <p:nvPr/>
        </p:nvPicPr>
        <p:blipFill rotWithShape="1">
          <a:blip r:embed="rId3">
            <a:alphaModFix/>
          </a:blip>
          <a:srcRect r="66969"/>
          <a:stretch/>
        </p:blipFill>
        <p:spPr>
          <a:xfrm>
            <a:off x="11137000" y="315433"/>
            <a:ext cx="731602" cy="491007"/>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ext &amp; Image 2 (Light)">
  <p:cSld name="CUSTOM_1_1_1_1">
    <p:bg>
      <p:bgPr>
        <a:solidFill>
          <a:schemeClr val="lt1"/>
        </a:solidFill>
        <a:effectLst/>
      </p:bgPr>
    </p:bg>
    <p:spTree>
      <p:nvGrpSpPr>
        <p:cNvPr id="1" name="Shape 261"/>
        <p:cNvGrpSpPr/>
        <p:nvPr/>
      </p:nvGrpSpPr>
      <p:grpSpPr>
        <a:xfrm>
          <a:off x="0" y="0"/>
          <a:ext cx="0" cy="0"/>
          <a:chOff x="0" y="0"/>
          <a:chExt cx="0" cy="0"/>
        </a:xfrm>
      </p:grpSpPr>
      <p:pic>
        <p:nvPicPr>
          <p:cNvPr id="262" name="Google Shape;262;g3235967faa7_0_965"/>
          <p:cNvPicPr preferRelativeResize="0"/>
          <p:nvPr/>
        </p:nvPicPr>
        <p:blipFill rotWithShape="1">
          <a:blip r:embed="rId2">
            <a:alphaModFix/>
          </a:blip>
          <a:srcRect l="24411" r="34051"/>
          <a:stretch/>
        </p:blipFill>
        <p:spPr>
          <a:xfrm>
            <a:off x="7350900" y="0"/>
            <a:ext cx="4841103" cy="6556035"/>
          </a:xfrm>
          <a:prstGeom prst="rect">
            <a:avLst/>
          </a:prstGeom>
          <a:noFill/>
          <a:ln>
            <a:noFill/>
          </a:ln>
        </p:spPr>
      </p:pic>
      <p:sp>
        <p:nvSpPr>
          <p:cNvPr id="263" name="Google Shape;263;g3235967faa7_0_965"/>
          <p:cNvSpPr/>
          <p:nvPr/>
        </p:nvSpPr>
        <p:spPr>
          <a:xfrm rot="-5400000">
            <a:off x="5784700" y="1553633"/>
            <a:ext cx="6555900" cy="3448500"/>
          </a:xfrm>
          <a:prstGeom prst="rect">
            <a:avLst/>
          </a:prstGeom>
          <a:gradFill>
            <a:gsLst>
              <a:gs pos="0">
                <a:srgbClr val="FFFFFF"/>
              </a:gs>
              <a:gs pos="100000">
                <a:srgbClr val="FFFFFF">
                  <a:alpha val="0"/>
                </a:srgbClr>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4" name="Google Shape;264;g3235967faa7_0_965"/>
          <p:cNvSpPr txBox="1">
            <a:spLocks noGrp="1"/>
          </p:cNvSpPr>
          <p:nvPr>
            <p:ph type="body" idx="1"/>
          </p:nvPr>
        </p:nvSpPr>
        <p:spPr>
          <a:xfrm>
            <a:off x="433567" y="1773567"/>
            <a:ext cx="5802300" cy="44799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Font typeface="Calibri"/>
              <a:buChar char="●"/>
              <a:defRPr sz="1900">
                <a:latin typeface="Calibri"/>
                <a:ea typeface="Calibri"/>
                <a:cs typeface="Calibri"/>
                <a:sym typeface="Calibri"/>
              </a:defRPr>
            </a:lvl1pPr>
            <a:lvl2pPr marL="914400" lvl="1" indent="-349250">
              <a:spcBef>
                <a:spcPts val="0"/>
              </a:spcBef>
              <a:spcAft>
                <a:spcPts val="0"/>
              </a:spcAft>
              <a:buSzPts val="1900"/>
              <a:buFont typeface="Calibri"/>
              <a:buChar char="○"/>
              <a:defRPr>
                <a:latin typeface="Calibri"/>
                <a:ea typeface="Calibri"/>
                <a:cs typeface="Calibri"/>
                <a:sym typeface="Calibri"/>
              </a:defRPr>
            </a:lvl2pPr>
            <a:lvl3pPr marL="1371600" lvl="2" indent="-349250">
              <a:spcBef>
                <a:spcPts val="0"/>
              </a:spcBef>
              <a:spcAft>
                <a:spcPts val="0"/>
              </a:spcAft>
              <a:buSzPts val="1900"/>
              <a:buFont typeface="Calibri"/>
              <a:buChar char="■"/>
              <a:defRPr>
                <a:latin typeface="Calibri"/>
                <a:ea typeface="Calibri"/>
                <a:cs typeface="Calibri"/>
                <a:sym typeface="Calibri"/>
              </a:defRPr>
            </a:lvl3pPr>
            <a:lvl4pPr marL="1828800" lvl="3" indent="-349250">
              <a:spcBef>
                <a:spcPts val="0"/>
              </a:spcBef>
              <a:spcAft>
                <a:spcPts val="0"/>
              </a:spcAft>
              <a:buSzPts val="1900"/>
              <a:buFont typeface="Calibri"/>
              <a:buChar char="●"/>
              <a:defRPr>
                <a:latin typeface="Calibri"/>
                <a:ea typeface="Calibri"/>
                <a:cs typeface="Calibri"/>
                <a:sym typeface="Calibri"/>
              </a:defRPr>
            </a:lvl4pPr>
            <a:lvl5pPr marL="2286000" lvl="4" indent="-349250">
              <a:spcBef>
                <a:spcPts val="0"/>
              </a:spcBef>
              <a:spcAft>
                <a:spcPts val="0"/>
              </a:spcAft>
              <a:buSzPts val="1900"/>
              <a:buFont typeface="Calibri"/>
              <a:buChar char="○"/>
              <a:defRPr>
                <a:latin typeface="Calibri"/>
                <a:ea typeface="Calibri"/>
                <a:cs typeface="Calibri"/>
                <a:sym typeface="Calibri"/>
              </a:defRPr>
            </a:lvl5pPr>
            <a:lvl6pPr marL="2743200" lvl="5" indent="-349250">
              <a:spcBef>
                <a:spcPts val="0"/>
              </a:spcBef>
              <a:spcAft>
                <a:spcPts val="0"/>
              </a:spcAft>
              <a:buSzPts val="1900"/>
              <a:buFont typeface="Calibri"/>
              <a:buChar char="■"/>
              <a:defRPr>
                <a:latin typeface="Calibri"/>
                <a:ea typeface="Calibri"/>
                <a:cs typeface="Calibri"/>
                <a:sym typeface="Calibri"/>
              </a:defRPr>
            </a:lvl6pPr>
            <a:lvl7pPr marL="3200400" lvl="6" indent="-349250">
              <a:spcBef>
                <a:spcPts val="0"/>
              </a:spcBef>
              <a:spcAft>
                <a:spcPts val="0"/>
              </a:spcAft>
              <a:buSzPts val="1900"/>
              <a:buFont typeface="Calibri"/>
              <a:buChar char="●"/>
              <a:defRPr>
                <a:latin typeface="Calibri"/>
                <a:ea typeface="Calibri"/>
                <a:cs typeface="Calibri"/>
                <a:sym typeface="Calibri"/>
              </a:defRPr>
            </a:lvl7pPr>
            <a:lvl8pPr marL="3657600" lvl="7" indent="-349250">
              <a:spcBef>
                <a:spcPts val="0"/>
              </a:spcBef>
              <a:spcAft>
                <a:spcPts val="0"/>
              </a:spcAft>
              <a:buSzPts val="1900"/>
              <a:buFont typeface="Calibri"/>
              <a:buChar char="○"/>
              <a:defRPr>
                <a:latin typeface="Calibri"/>
                <a:ea typeface="Calibri"/>
                <a:cs typeface="Calibri"/>
                <a:sym typeface="Calibri"/>
              </a:defRPr>
            </a:lvl8pPr>
            <a:lvl9pPr marL="4114800" lvl="8" indent="-349250">
              <a:spcBef>
                <a:spcPts val="0"/>
              </a:spcBef>
              <a:spcAft>
                <a:spcPts val="0"/>
              </a:spcAft>
              <a:buSzPts val="1900"/>
              <a:buFont typeface="Calibri"/>
              <a:buChar char="■"/>
              <a:defRPr>
                <a:latin typeface="Calibri"/>
                <a:ea typeface="Calibri"/>
                <a:cs typeface="Calibri"/>
                <a:sym typeface="Calibri"/>
              </a:defRPr>
            </a:lvl9pPr>
          </a:lstStyle>
          <a:p>
            <a:endParaRPr/>
          </a:p>
        </p:txBody>
      </p:sp>
      <p:sp>
        <p:nvSpPr>
          <p:cNvPr id="265" name="Google Shape;265;g3235967faa7_0_965"/>
          <p:cNvSpPr txBox="1">
            <a:spLocks noGrp="1"/>
          </p:cNvSpPr>
          <p:nvPr>
            <p:ph type="title"/>
          </p:nvPr>
        </p:nvSpPr>
        <p:spPr>
          <a:xfrm>
            <a:off x="433567" y="433567"/>
            <a:ext cx="5802300" cy="1340100"/>
          </a:xfrm>
          <a:prstGeom prst="rect">
            <a:avLst/>
          </a:prstGeom>
        </p:spPr>
        <p:txBody>
          <a:bodyPr spcFirstLastPara="1" wrap="square" lIns="121900" tIns="121900" rIns="121900" bIns="121900" anchor="t" anchorCtr="0">
            <a:normAutofit/>
          </a:bodyPr>
          <a:lstStyle>
            <a:lvl1pPr lvl="0">
              <a:spcBef>
                <a:spcPts val="0"/>
              </a:spcBef>
              <a:spcAft>
                <a:spcPts val="0"/>
              </a:spcAft>
              <a:buClr>
                <a:schemeClr val="accent1"/>
              </a:buClr>
              <a:buSzPts val="3600"/>
              <a:buNone/>
              <a:defRPr sz="3600">
                <a:solidFill>
                  <a:schemeClr val="accent1"/>
                </a:solidFill>
              </a:defRPr>
            </a:lvl1pPr>
            <a:lvl2pPr lvl="1">
              <a:spcBef>
                <a:spcPts val="0"/>
              </a:spcBef>
              <a:spcAft>
                <a:spcPts val="0"/>
              </a:spcAft>
              <a:buClr>
                <a:srgbClr val="0F455F"/>
              </a:buClr>
              <a:buSzPts val="3700"/>
              <a:buFont typeface="Gill Sans"/>
              <a:buNone/>
              <a:defRPr>
                <a:solidFill>
                  <a:srgbClr val="0F455F"/>
                </a:solidFill>
                <a:latin typeface="Gill Sans"/>
                <a:ea typeface="Gill Sans"/>
                <a:cs typeface="Gill Sans"/>
                <a:sym typeface="Gill Sans"/>
              </a:defRPr>
            </a:lvl2pPr>
            <a:lvl3pPr lvl="2">
              <a:spcBef>
                <a:spcPts val="0"/>
              </a:spcBef>
              <a:spcAft>
                <a:spcPts val="0"/>
              </a:spcAft>
              <a:buClr>
                <a:srgbClr val="0F455F"/>
              </a:buClr>
              <a:buSzPts val="3700"/>
              <a:buFont typeface="Gill Sans"/>
              <a:buNone/>
              <a:defRPr>
                <a:solidFill>
                  <a:srgbClr val="0F455F"/>
                </a:solidFill>
                <a:latin typeface="Gill Sans"/>
                <a:ea typeface="Gill Sans"/>
                <a:cs typeface="Gill Sans"/>
                <a:sym typeface="Gill Sans"/>
              </a:defRPr>
            </a:lvl3pPr>
            <a:lvl4pPr lvl="3">
              <a:spcBef>
                <a:spcPts val="0"/>
              </a:spcBef>
              <a:spcAft>
                <a:spcPts val="0"/>
              </a:spcAft>
              <a:buClr>
                <a:srgbClr val="0F455F"/>
              </a:buClr>
              <a:buSzPts val="3700"/>
              <a:buFont typeface="Gill Sans"/>
              <a:buNone/>
              <a:defRPr>
                <a:solidFill>
                  <a:srgbClr val="0F455F"/>
                </a:solidFill>
                <a:latin typeface="Gill Sans"/>
                <a:ea typeface="Gill Sans"/>
                <a:cs typeface="Gill Sans"/>
                <a:sym typeface="Gill Sans"/>
              </a:defRPr>
            </a:lvl4pPr>
            <a:lvl5pPr lvl="4">
              <a:spcBef>
                <a:spcPts val="0"/>
              </a:spcBef>
              <a:spcAft>
                <a:spcPts val="0"/>
              </a:spcAft>
              <a:buClr>
                <a:srgbClr val="0F455F"/>
              </a:buClr>
              <a:buSzPts val="3700"/>
              <a:buFont typeface="Gill Sans"/>
              <a:buNone/>
              <a:defRPr>
                <a:solidFill>
                  <a:srgbClr val="0F455F"/>
                </a:solidFill>
                <a:latin typeface="Gill Sans"/>
                <a:ea typeface="Gill Sans"/>
                <a:cs typeface="Gill Sans"/>
                <a:sym typeface="Gill Sans"/>
              </a:defRPr>
            </a:lvl5pPr>
            <a:lvl6pPr lvl="5">
              <a:spcBef>
                <a:spcPts val="0"/>
              </a:spcBef>
              <a:spcAft>
                <a:spcPts val="0"/>
              </a:spcAft>
              <a:buClr>
                <a:srgbClr val="0F455F"/>
              </a:buClr>
              <a:buSzPts val="3700"/>
              <a:buFont typeface="Gill Sans"/>
              <a:buNone/>
              <a:defRPr>
                <a:solidFill>
                  <a:srgbClr val="0F455F"/>
                </a:solidFill>
                <a:latin typeface="Gill Sans"/>
                <a:ea typeface="Gill Sans"/>
                <a:cs typeface="Gill Sans"/>
                <a:sym typeface="Gill Sans"/>
              </a:defRPr>
            </a:lvl6pPr>
            <a:lvl7pPr lvl="6">
              <a:spcBef>
                <a:spcPts val="0"/>
              </a:spcBef>
              <a:spcAft>
                <a:spcPts val="0"/>
              </a:spcAft>
              <a:buClr>
                <a:srgbClr val="0F455F"/>
              </a:buClr>
              <a:buSzPts val="3700"/>
              <a:buFont typeface="Gill Sans"/>
              <a:buNone/>
              <a:defRPr>
                <a:solidFill>
                  <a:srgbClr val="0F455F"/>
                </a:solidFill>
                <a:latin typeface="Gill Sans"/>
                <a:ea typeface="Gill Sans"/>
                <a:cs typeface="Gill Sans"/>
                <a:sym typeface="Gill Sans"/>
              </a:defRPr>
            </a:lvl7pPr>
            <a:lvl8pPr lvl="7">
              <a:spcBef>
                <a:spcPts val="0"/>
              </a:spcBef>
              <a:spcAft>
                <a:spcPts val="0"/>
              </a:spcAft>
              <a:buClr>
                <a:srgbClr val="0F455F"/>
              </a:buClr>
              <a:buSzPts val="3700"/>
              <a:buFont typeface="Gill Sans"/>
              <a:buNone/>
              <a:defRPr>
                <a:solidFill>
                  <a:srgbClr val="0F455F"/>
                </a:solidFill>
                <a:latin typeface="Gill Sans"/>
                <a:ea typeface="Gill Sans"/>
                <a:cs typeface="Gill Sans"/>
                <a:sym typeface="Gill Sans"/>
              </a:defRPr>
            </a:lvl8pPr>
            <a:lvl9pPr lvl="8">
              <a:spcBef>
                <a:spcPts val="0"/>
              </a:spcBef>
              <a:spcAft>
                <a:spcPts val="0"/>
              </a:spcAft>
              <a:buClr>
                <a:srgbClr val="0F455F"/>
              </a:buClr>
              <a:buSzPts val="3700"/>
              <a:buFont typeface="Gill Sans"/>
              <a:buNone/>
              <a:defRPr>
                <a:solidFill>
                  <a:srgbClr val="0F455F"/>
                </a:solidFill>
                <a:latin typeface="Gill Sans"/>
                <a:ea typeface="Gill Sans"/>
                <a:cs typeface="Gill Sans"/>
                <a:sym typeface="Gill Sans"/>
              </a:defRPr>
            </a:lvl9pPr>
          </a:lstStyle>
          <a:p>
            <a:endParaRPr/>
          </a:p>
        </p:txBody>
      </p:sp>
      <p:pic>
        <p:nvPicPr>
          <p:cNvPr id="266" name="Google Shape;266;g3235967faa7_0_965"/>
          <p:cNvPicPr preferRelativeResize="0"/>
          <p:nvPr/>
        </p:nvPicPr>
        <p:blipFill rotWithShape="1">
          <a:blip r:embed="rId3">
            <a:alphaModFix/>
          </a:blip>
          <a:srcRect r="66969"/>
          <a:stretch/>
        </p:blipFill>
        <p:spPr>
          <a:xfrm>
            <a:off x="11137000" y="315433"/>
            <a:ext cx="731602" cy="491007"/>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List four items">
  <p:cSld name="List four items">
    <p:spTree>
      <p:nvGrpSpPr>
        <p:cNvPr id="1" name="Shape 267"/>
        <p:cNvGrpSpPr/>
        <p:nvPr/>
      </p:nvGrpSpPr>
      <p:grpSpPr>
        <a:xfrm>
          <a:off x="0" y="0"/>
          <a:ext cx="0" cy="0"/>
          <a:chOff x="0" y="0"/>
          <a:chExt cx="0" cy="0"/>
        </a:xfrm>
      </p:grpSpPr>
      <p:sp>
        <p:nvSpPr>
          <p:cNvPr id="268" name="Google Shape;268;g3235967faa7_0_971"/>
          <p:cNvSpPr txBox="1">
            <a:spLocks noGrp="1"/>
          </p:cNvSpPr>
          <p:nvPr>
            <p:ph type="title"/>
          </p:nvPr>
        </p:nvSpPr>
        <p:spPr>
          <a:xfrm>
            <a:off x="833300" y="0"/>
            <a:ext cx="10515600" cy="953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5500"/>
              <a:buFont typeface="Century Gothic"/>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69" name="Google Shape;269;g3235967faa7_0_971"/>
          <p:cNvSpPr/>
          <p:nvPr/>
        </p:nvSpPr>
        <p:spPr>
          <a:xfrm>
            <a:off x="834040" y="1708351"/>
            <a:ext cx="976500" cy="97650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000" b="1" i="0" u="none" strike="noStrike" cap="none">
              <a:solidFill>
                <a:schemeClr val="lt1"/>
              </a:solidFill>
              <a:latin typeface="Century Gothic"/>
              <a:ea typeface="Century Gothic"/>
              <a:cs typeface="Century Gothic"/>
              <a:sym typeface="Century Gothic"/>
            </a:endParaRPr>
          </a:p>
        </p:txBody>
      </p:sp>
      <p:sp>
        <p:nvSpPr>
          <p:cNvPr id="270" name="Google Shape;270;g3235967faa7_0_971"/>
          <p:cNvSpPr/>
          <p:nvPr/>
        </p:nvSpPr>
        <p:spPr>
          <a:xfrm>
            <a:off x="833300" y="2899438"/>
            <a:ext cx="976500" cy="9765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000" b="1" i="0" u="none" strike="noStrike" cap="none">
              <a:solidFill>
                <a:schemeClr val="lt1"/>
              </a:solidFill>
              <a:latin typeface="Century Gothic"/>
              <a:ea typeface="Century Gothic"/>
              <a:cs typeface="Century Gothic"/>
              <a:sym typeface="Century Gothic"/>
            </a:endParaRPr>
          </a:p>
        </p:txBody>
      </p:sp>
      <p:sp>
        <p:nvSpPr>
          <p:cNvPr id="271" name="Google Shape;271;g3235967faa7_0_971"/>
          <p:cNvSpPr/>
          <p:nvPr/>
        </p:nvSpPr>
        <p:spPr>
          <a:xfrm>
            <a:off x="833300" y="4090525"/>
            <a:ext cx="976500" cy="97650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000" b="1" i="0" u="none" strike="noStrike" cap="none">
              <a:solidFill>
                <a:schemeClr val="lt1"/>
              </a:solidFill>
              <a:latin typeface="Century Gothic"/>
              <a:ea typeface="Century Gothic"/>
              <a:cs typeface="Century Gothic"/>
              <a:sym typeface="Century Gothic"/>
            </a:endParaRPr>
          </a:p>
        </p:txBody>
      </p:sp>
      <p:sp>
        <p:nvSpPr>
          <p:cNvPr id="272" name="Google Shape;272;g3235967faa7_0_971"/>
          <p:cNvSpPr/>
          <p:nvPr/>
        </p:nvSpPr>
        <p:spPr>
          <a:xfrm>
            <a:off x="833300" y="5281612"/>
            <a:ext cx="976500" cy="97650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000" b="1" i="0" u="none" strike="noStrike" cap="none">
              <a:solidFill>
                <a:schemeClr val="lt1"/>
              </a:solidFill>
              <a:latin typeface="Century Gothic"/>
              <a:ea typeface="Century Gothic"/>
              <a:cs typeface="Century Gothic"/>
              <a:sym typeface="Century Gothic"/>
            </a:endParaRPr>
          </a:p>
        </p:txBody>
      </p:sp>
      <p:sp>
        <p:nvSpPr>
          <p:cNvPr id="273" name="Google Shape;273;g3235967faa7_0_971"/>
          <p:cNvSpPr txBox="1">
            <a:spLocks noGrp="1"/>
          </p:cNvSpPr>
          <p:nvPr>
            <p:ph type="body" idx="1"/>
          </p:nvPr>
        </p:nvSpPr>
        <p:spPr>
          <a:xfrm>
            <a:off x="1932540" y="3016008"/>
            <a:ext cx="9421200" cy="82590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100"/>
              </a:spcBef>
              <a:spcAft>
                <a:spcPts val="0"/>
              </a:spcAft>
              <a:buClr>
                <a:srgbClr val="2A2A2A"/>
              </a:buClr>
              <a:buSzPts val="1900"/>
              <a:buNone/>
              <a:defRPr sz="1900"/>
            </a:lvl1pPr>
            <a:lvl2pPr marL="914400" lvl="1" indent="-228600" algn="r">
              <a:lnSpc>
                <a:spcPct val="90000"/>
              </a:lnSpc>
              <a:spcBef>
                <a:spcPts val="1600"/>
              </a:spcBef>
              <a:spcAft>
                <a:spcPts val="0"/>
              </a:spcAft>
              <a:buClr>
                <a:srgbClr val="2A2A2A"/>
              </a:buClr>
              <a:buSzPts val="1900"/>
              <a:buNone/>
              <a:defRPr/>
            </a:lvl2pPr>
            <a:lvl3pPr marL="1371600" lvl="2" indent="-228600" algn="r">
              <a:lnSpc>
                <a:spcPct val="90000"/>
              </a:lnSpc>
              <a:spcBef>
                <a:spcPts val="1600"/>
              </a:spcBef>
              <a:spcAft>
                <a:spcPts val="0"/>
              </a:spcAft>
              <a:buClr>
                <a:srgbClr val="2A2A2A"/>
              </a:buClr>
              <a:buSzPts val="1600"/>
              <a:buNone/>
              <a:defRPr/>
            </a:lvl3pPr>
            <a:lvl4pPr marL="1828800" lvl="3" indent="-228600" algn="r">
              <a:lnSpc>
                <a:spcPct val="90000"/>
              </a:lnSpc>
              <a:spcBef>
                <a:spcPts val="1600"/>
              </a:spcBef>
              <a:spcAft>
                <a:spcPts val="0"/>
              </a:spcAft>
              <a:buClr>
                <a:srgbClr val="2A2A2A"/>
              </a:buClr>
              <a:buSzPts val="1500"/>
              <a:buNone/>
              <a:defRPr/>
            </a:lvl4pPr>
            <a:lvl5pPr marL="2286000" lvl="4" indent="-228600" algn="r">
              <a:lnSpc>
                <a:spcPct val="90000"/>
              </a:lnSpc>
              <a:spcBef>
                <a:spcPts val="1600"/>
              </a:spcBef>
              <a:spcAft>
                <a:spcPts val="0"/>
              </a:spcAft>
              <a:buClr>
                <a:srgbClr val="2A2A2A"/>
              </a:buClr>
              <a:buSzPts val="1500"/>
              <a:buNone/>
              <a:defRPr/>
            </a:lvl5pPr>
            <a:lvl6pPr marL="2743200" lvl="5" indent="-349250" algn="l">
              <a:lnSpc>
                <a:spcPct val="90000"/>
              </a:lnSpc>
              <a:spcBef>
                <a:spcPts val="1600"/>
              </a:spcBef>
              <a:spcAft>
                <a:spcPts val="0"/>
              </a:spcAft>
              <a:buClr>
                <a:schemeClr val="dk1"/>
              </a:buClr>
              <a:buSzPts val="1900"/>
              <a:buChar char="■"/>
              <a:defRPr/>
            </a:lvl6pPr>
            <a:lvl7pPr marL="3200400" lvl="6" indent="-349250" algn="l">
              <a:lnSpc>
                <a:spcPct val="90000"/>
              </a:lnSpc>
              <a:spcBef>
                <a:spcPts val="1600"/>
              </a:spcBef>
              <a:spcAft>
                <a:spcPts val="0"/>
              </a:spcAft>
              <a:buClr>
                <a:schemeClr val="dk1"/>
              </a:buClr>
              <a:buSzPts val="1900"/>
              <a:buChar char="●"/>
              <a:defRPr/>
            </a:lvl7pPr>
            <a:lvl8pPr marL="3657600" lvl="7" indent="-349250" algn="l">
              <a:lnSpc>
                <a:spcPct val="90000"/>
              </a:lnSpc>
              <a:spcBef>
                <a:spcPts val="1600"/>
              </a:spcBef>
              <a:spcAft>
                <a:spcPts val="0"/>
              </a:spcAft>
              <a:buClr>
                <a:schemeClr val="dk1"/>
              </a:buClr>
              <a:buSzPts val="1900"/>
              <a:buChar char="○"/>
              <a:defRPr/>
            </a:lvl8pPr>
            <a:lvl9pPr marL="4114800" lvl="8" indent="-349250" algn="l">
              <a:lnSpc>
                <a:spcPct val="90000"/>
              </a:lnSpc>
              <a:spcBef>
                <a:spcPts val="1600"/>
              </a:spcBef>
              <a:spcAft>
                <a:spcPts val="1600"/>
              </a:spcAft>
              <a:buClr>
                <a:schemeClr val="dk1"/>
              </a:buClr>
              <a:buSzPts val="1900"/>
              <a:buChar char="■"/>
              <a:defRPr/>
            </a:lvl9pPr>
          </a:lstStyle>
          <a:p>
            <a:endParaRPr/>
          </a:p>
        </p:txBody>
      </p:sp>
      <p:sp>
        <p:nvSpPr>
          <p:cNvPr id="274" name="Google Shape;274;g3235967faa7_0_971"/>
          <p:cNvSpPr txBox="1">
            <a:spLocks noGrp="1"/>
          </p:cNvSpPr>
          <p:nvPr>
            <p:ph type="body" idx="2"/>
          </p:nvPr>
        </p:nvSpPr>
        <p:spPr>
          <a:xfrm>
            <a:off x="1932540" y="5356891"/>
            <a:ext cx="9421200" cy="82590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100"/>
              </a:spcBef>
              <a:spcAft>
                <a:spcPts val="0"/>
              </a:spcAft>
              <a:buClr>
                <a:srgbClr val="2A2A2A"/>
              </a:buClr>
              <a:buSzPts val="1900"/>
              <a:buNone/>
              <a:defRPr sz="1900"/>
            </a:lvl1pPr>
            <a:lvl2pPr marL="914400" lvl="1" indent="-228600" algn="r">
              <a:lnSpc>
                <a:spcPct val="90000"/>
              </a:lnSpc>
              <a:spcBef>
                <a:spcPts val="1600"/>
              </a:spcBef>
              <a:spcAft>
                <a:spcPts val="0"/>
              </a:spcAft>
              <a:buClr>
                <a:srgbClr val="2A2A2A"/>
              </a:buClr>
              <a:buSzPts val="1900"/>
              <a:buNone/>
              <a:defRPr/>
            </a:lvl2pPr>
            <a:lvl3pPr marL="1371600" lvl="2" indent="-228600" algn="r">
              <a:lnSpc>
                <a:spcPct val="90000"/>
              </a:lnSpc>
              <a:spcBef>
                <a:spcPts val="1600"/>
              </a:spcBef>
              <a:spcAft>
                <a:spcPts val="0"/>
              </a:spcAft>
              <a:buClr>
                <a:srgbClr val="2A2A2A"/>
              </a:buClr>
              <a:buSzPts val="1600"/>
              <a:buNone/>
              <a:defRPr/>
            </a:lvl3pPr>
            <a:lvl4pPr marL="1828800" lvl="3" indent="-228600" algn="r">
              <a:lnSpc>
                <a:spcPct val="90000"/>
              </a:lnSpc>
              <a:spcBef>
                <a:spcPts val="1600"/>
              </a:spcBef>
              <a:spcAft>
                <a:spcPts val="0"/>
              </a:spcAft>
              <a:buClr>
                <a:srgbClr val="2A2A2A"/>
              </a:buClr>
              <a:buSzPts val="1500"/>
              <a:buNone/>
              <a:defRPr/>
            </a:lvl4pPr>
            <a:lvl5pPr marL="2286000" lvl="4" indent="-228600" algn="r">
              <a:lnSpc>
                <a:spcPct val="90000"/>
              </a:lnSpc>
              <a:spcBef>
                <a:spcPts val="1600"/>
              </a:spcBef>
              <a:spcAft>
                <a:spcPts val="0"/>
              </a:spcAft>
              <a:buClr>
                <a:srgbClr val="2A2A2A"/>
              </a:buClr>
              <a:buSzPts val="1500"/>
              <a:buNone/>
              <a:defRPr/>
            </a:lvl5pPr>
            <a:lvl6pPr marL="2743200" lvl="5" indent="-349250" algn="l">
              <a:lnSpc>
                <a:spcPct val="90000"/>
              </a:lnSpc>
              <a:spcBef>
                <a:spcPts val="1600"/>
              </a:spcBef>
              <a:spcAft>
                <a:spcPts val="0"/>
              </a:spcAft>
              <a:buClr>
                <a:schemeClr val="dk1"/>
              </a:buClr>
              <a:buSzPts val="1900"/>
              <a:buChar char="■"/>
              <a:defRPr/>
            </a:lvl6pPr>
            <a:lvl7pPr marL="3200400" lvl="6" indent="-349250" algn="l">
              <a:lnSpc>
                <a:spcPct val="90000"/>
              </a:lnSpc>
              <a:spcBef>
                <a:spcPts val="1600"/>
              </a:spcBef>
              <a:spcAft>
                <a:spcPts val="0"/>
              </a:spcAft>
              <a:buClr>
                <a:schemeClr val="dk1"/>
              </a:buClr>
              <a:buSzPts val="1900"/>
              <a:buChar char="●"/>
              <a:defRPr/>
            </a:lvl7pPr>
            <a:lvl8pPr marL="3657600" lvl="7" indent="-349250" algn="l">
              <a:lnSpc>
                <a:spcPct val="90000"/>
              </a:lnSpc>
              <a:spcBef>
                <a:spcPts val="1600"/>
              </a:spcBef>
              <a:spcAft>
                <a:spcPts val="0"/>
              </a:spcAft>
              <a:buClr>
                <a:schemeClr val="dk1"/>
              </a:buClr>
              <a:buSzPts val="1900"/>
              <a:buChar char="○"/>
              <a:defRPr/>
            </a:lvl8pPr>
            <a:lvl9pPr marL="4114800" lvl="8" indent="-349250" algn="l">
              <a:lnSpc>
                <a:spcPct val="90000"/>
              </a:lnSpc>
              <a:spcBef>
                <a:spcPts val="1600"/>
              </a:spcBef>
              <a:spcAft>
                <a:spcPts val="1600"/>
              </a:spcAft>
              <a:buClr>
                <a:schemeClr val="dk1"/>
              </a:buClr>
              <a:buSzPts val="1900"/>
              <a:buChar char="■"/>
              <a:defRPr/>
            </a:lvl9pPr>
          </a:lstStyle>
          <a:p>
            <a:endParaRPr/>
          </a:p>
        </p:txBody>
      </p:sp>
      <p:sp>
        <p:nvSpPr>
          <p:cNvPr id="275" name="Google Shape;275;g3235967faa7_0_971"/>
          <p:cNvSpPr txBox="1">
            <a:spLocks noGrp="1"/>
          </p:cNvSpPr>
          <p:nvPr>
            <p:ph type="body" idx="3"/>
          </p:nvPr>
        </p:nvSpPr>
        <p:spPr>
          <a:xfrm>
            <a:off x="1932540" y="4165804"/>
            <a:ext cx="9506100" cy="82590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100"/>
              </a:spcBef>
              <a:spcAft>
                <a:spcPts val="0"/>
              </a:spcAft>
              <a:buClr>
                <a:srgbClr val="2A2A2A"/>
              </a:buClr>
              <a:buSzPts val="1900"/>
              <a:buNone/>
              <a:defRPr sz="1900"/>
            </a:lvl1pPr>
            <a:lvl2pPr marL="914400" lvl="1" indent="-228600" algn="r">
              <a:lnSpc>
                <a:spcPct val="90000"/>
              </a:lnSpc>
              <a:spcBef>
                <a:spcPts val="1600"/>
              </a:spcBef>
              <a:spcAft>
                <a:spcPts val="0"/>
              </a:spcAft>
              <a:buClr>
                <a:srgbClr val="2A2A2A"/>
              </a:buClr>
              <a:buSzPts val="1900"/>
              <a:buNone/>
              <a:defRPr/>
            </a:lvl2pPr>
            <a:lvl3pPr marL="1371600" lvl="2" indent="-228600" algn="r">
              <a:lnSpc>
                <a:spcPct val="90000"/>
              </a:lnSpc>
              <a:spcBef>
                <a:spcPts val="1600"/>
              </a:spcBef>
              <a:spcAft>
                <a:spcPts val="0"/>
              </a:spcAft>
              <a:buClr>
                <a:srgbClr val="2A2A2A"/>
              </a:buClr>
              <a:buSzPts val="1600"/>
              <a:buNone/>
              <a:defRPr/>
            </a:lvl3pPr>
            <a:lvl4pPr marL="1828800" lvl="3" indent="-228600" algn="r">
              <a:lnSpc>
                <a:spcPct val="90000"/>
              </a:lnSpc>
              <a:spcBef>
                <a:spcPts val="1600"/>
              </a:spcBef>
              <a:spcAft>
                <a:spcPts val="0"/>
              </a:spcAft>
              <a:buClr>
                <a:srgbClr val="2A2A2A"/>
              </a:buClr>
              <a:buSzPts val="1500"/>
              <a:buNone/>
              <a:defRPr/>
            </a:lvl4pPr>
            <a:lvl5pPr marL="2286000" lvl="4" indent="-228600" algn="r">
              <a:lnSpc>
                <a:spcPct val="90000"/>
              </a:lnSpc>
              <a:spcBef>
                <a:spcPts val="1600"/>
              </a:spcBef>
              <a:spcAft>
                <a:spcPts val="0"/>
              </a:spcAft>
              <a:buClr>
                <a:srgbClr val="2A2A2A"/>
              </a:buClr>
              <a:buSzPts val="1500"/>
              <a:buNone/>
              <a:defRPr/>
            </a:lvl5pPr>
            <a:lvl6pPr marL="2743200" lvl="5" indent="-349250" algn="l">
              <a:lnSpc>
                <a:spcPct val="90000"/>
              </a:lnSpc>
              <a:spcBef>
                <a:spcPts val="1600"/>
              </a:spcBef>
              <a:spcAft>
                <a:spcPts val="0"/>
              </a:spcAft>
              <a:buClr>
                <a:schemeClr val="dk1"/>
              </a:buClr>
              <a:buSzPts val="1900"/>
              <a:buChar char="■"/>
              <a:defRPr/>
            </a:lvl6pPr>
            <a:lvl7pPr marL="3200400" lvl="6" indent="-349250" algn="l">
              <a:lnSpc>
                <a:spcPct val="90000"/>
              </a:lnSpc>
              <a:spcBef>
                <a:spcPts val="1600"/>
              </a:spcBef>
              <a:spcAft>
                <a:spcPts val="0"/>
              </a:spcAft>
              <a:buClr>
                <a:schemeClr val="dk1"/>
              </a:buClr>
              <a:buSzPts val="1900"/>
              <a:buChar char="●"/>
              <a:defRPr/>
            </a:lvl7pPr>
            <a:lvl8pPr marL="3657600" lvl="7" indent="-349250" algn="l">
              <a:lnSpc>
                <a:spcPct val="90000"/>
              </a:lnSpc>
              <a:spcBef>
                <a:spcPts val="1600"/>
              </a:spcBef>
              <a:spcAft>
                <a:spcPts val="0"/>
              </a:spcAft>
              <a:buClr>
                <a:schemeClr val="dk1"/>
              </a:buClr>
              <a:buSzPts val="1900"/>
              <a:buChar char="○"/>
              <a:defRPr/>
            </a:lvl8pPr>
            <a:lvl9pPr marL="4114800" lvl="8" indent="-349250" algn="l">
              <a:lnSpc>
                <a:spcPct val="90000"/>
              </a:lnSpc>
              <a:spcBef>
                <a:spcPts val="1600"/>
              </a:spcBef>
              <a:spcAft>
                <a:spcPts val="1600"/>
              </a:spcAft>
              <a:buClr>
                <a:schemeClr val="dk1"/>
              </a:buClr>
              <a:buSzPts val="1900"/>
              <a:buChar char="■"/>
              <a:defRPr/>
            </a:lvl9pPr>
          </a:lstStyle>
          <a:p>
            <a:endParaRPr/>
          </a:p>
        </p:txBody>
      </p:sp>
      <p:sp>
        <p:nvSpPr>
          <p:cNvPr id="276" name="Google Shape;276;g3235967faa7_0_971"/>
          <p:cNvSpPr txBox="1">
            <a:spLocks noGrp="1"/>
          </p:cNvSpPr>
          <p:nvPr>
            <p:ph type="body" idx="4"/>
          </p:nvPr>
        </p:nvSpPr>
        <p:spPr>
          <a:xfrm>
            <a:off x="1932540" y="1824921"/>
            <a:ext cx="9421200" cy="82590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100"/>
              </a:spcBef>
              <a:spcAft>
                <a:spcPts val="0"/>
              </a:spcAft>
              <a:buClr>
                <a:srgbClr val="2A2A2A"/>
              </a:buClr>
              <a:buSzPts val="1900"/>
              <a:buNone/>
              <a:defRPr sz="1900"/>
            </a:lvl1pPr>
            <a:lvl2pPr marL="914400" lvl="1" indent="-228600" algn="r">
              <a:lnSpc>
                <a:spcPct val="90000"/>
              </a:lnSpc>
              <a:spcBef>
                <a:spcPts val="1600"/>
              </a:spcBef>
              <a:spcAft>
                <a:spcPts val="0"/>
              </a:spcAft>
              <a:buClr>
                <a:srgbClr val="2A2A2A"/>
              </a:buClr>
              <a:buSzPts val="1900"/>
              <a:buNone/>
              <a:defRPr/>
            </a:lvl2pPr>
            <a:lvl3pPr marL="1371600" lvl="2" indent="-228600" algn="r">
              <a:lnSpc>
                <a:spcPct val="90000"/>
              </a:lnSpc>
              <a:spcBef>
                <a:spcPts val="1600"/>
              </a:spcBef>
              <a:spcAft>
                <a:spcPts val="0"/>
              </a:spcAft>
              <a:buClr>
                <a:srgbClr val="2A2A2A"/>
              </a:buClr>
              <a:buSzPts val="1600"/>
              <a:buNone/>
              <a:defRPr/>
            </a:lvl3pPr>
            <a:lvl4pPr marL="1828800" lvl="3" indent="-228600" algn="r">
              <a:lnSpc>
                <a:spcPct val="90000"/>
              </a:lnSpc>
              <a:spcBef>
                <a:spcPts val="1600"/>
              </a:spcBef>
              <a:spcAft>
                <a:spcPts val="0"/>
              </a:spcAft>
              <a:buClr>
                <a:srgbClr val="2A2A2A"/>
              </a:buClr>
              <a:buSzPts val="1500"/>
              <a:buNone/>
              <a:defRPr/>
            </a:lvl4pPr>
            <a:lvl5pPr marL="2286000" lvl="4" indent="-228600" algn="r">
              <a:lnSpc>
                <a:spcPct val="90000"/>
              </a:lnSpc>
              <a:spcBef>
                <a:spcPts val="1600"/>
              </a:spcBef>
              <a:spcAft>
                <a:spcPts val="0"/>
              </a:spcAft>
              <a:buClr>
                <a:srgbClr val="2A2A2A"/>
              </a:buClr>
              <a:buSzPts val="1500"/>
              <a:buNone/>
              <a:defRPr/>
            </a:lvl5pPr>
            <a:lvl6pPr marL="2743200" lvl="5" indent="-349250" algn="l">
              <a:lnSpc>
                <a:spcPct val="90000"/>
              </a:lnSpc>
              <a:spcBef>
                <a:spcPts val="1600"/>
              </a:spcBef>
              <a:spcAft>
                <a:spcPts val="0"/>
              </a:spcAft>
              <a:buClr>
                <a:schemeClr val="dk1"/>
              </a:buClr>
              <a:buSzPts val="1900"/>
              <a:buChar char="■"/>
              <a:defRPr/>
            </a:lvl6pPr>
            <a:lvl7pPr marL="3200400" lvl="6" indent="-349250" algn="l">
              <a:lnSpc>
                <a:spcPct val="90000"/>
              </a:lnSpc>
              <a:spcBef>
                <a:spcPts val="1600"/>
              </a:spcBef>
              <a:spcAft>
                <a:spcPts val="0"/>
              </a:spcAft>
              <a:buClr>
                <a:schemeClr val="dk1"/>
              </a:buClr>
              <a:buSzPts val="1900"/>
              <a:buChar char="●"/>
              <a:defRPr/>
            </a:lvl7pPr>
            <a:lvl8pPr marL="3657600" lvl="7" indent="-349250" algn="l">
              <a:lnSpc>
                <a:spcPct val="90000"/>
              </a:lnSpc>
              <a:spcBef>
                <a:spcPts val="1600"/>
              </a:spcBef>
              <a:spcAft>
                <a:spcPts val="0"/>
              </a:spcAft>
              <a:buClr>
                <a:schemeClr val="dk1"/>
              </a:buClr>
              <a:buSzPts val="1900"/>
              <a:buChar char="○"/>
              <a:defRPr/>
            </a:lvl8pPr>
            <a:lvl9pPr marL="4114800" lvl="8" indent="-349250" algn="l">
              <a:lnSpc>
                <a:spcPct val="90000"/>
              </a:lnSpc>
              <a:spcBef>
                <a:spcPts val="1600"/>
              </a:spcBef>
              <a:spcAft>
                <a:spcPts val="1600"/>
              </a:spcAft>
              <a:buClr>
                <a:schemeClr val="dk1"/>
              </a:buClr>
              <a:buSzPts val="1900"/>
              <a:buChar char="■"/>
              <a:defRPr/>
            </a:lvl9pPr>
          </a:lstStyle>
          <a:p>
            <a:endParaRPr/>
          </a:p>
        </p:txBody>
      </p:sp>
      <p:sp>
        <p:nvSpPr>
          <p:cNvPr id="277" name="Google Shape;277;g3235967faa7_0_971"/>
          <p:cNvSpPr/>
          <p:nvPr/>
        </p:nvSpPr>
        <p:spPr>
          <a:xfrm>
            <a:off x="833300" y="964871"/>
            <a:ext cx="10515600" cy="1893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Calibri"/>
              <a:ea typeface="Calibri"/>
              <a:cs typeface="Calibri"/>
              <a:sym typeface="Calibri"/>
            </a:endParaRPr>
          </a:p>
        </p:txBody>
      </p:sp>
      <p:sp>
        <p:nvSpPr>
          <p:cNvPr id="278" name="Google Shape;278;g3235967faa7_0_971"/>
          <p:cNvSpPr txBox="1">
            <a:spLocks noGrp="1"/>
          </p:cNvSpPr>
          <p:nvPr>
            <p:ph type="body" idx="5"/>
          </p:nvPr>
        </p:nvSpPr>
        <p:spPr>
          <a:xfrm>
            <a:off x="833300" y="1708582"/>
            <a:ext cx="976500" cy="976500"/>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100"/>
              </a:spcBef>
              <a:spcAft>
                <a:spcPts val="0"/>
              </a:spcAft>
              <a:buClr>
                <a:schemeClr val="lt1"/>
              </a:buClr>
              <a:buSzPts val="1600"/>
              <a:buNone/>
              <a:defRPr sz="1600" b="1">
                <a:solidFill>
                  <a:schemeClr val="lt1"/>
                </a:solidFill>
                <a:latin typeface="Century Gothic"/>
                <a:ea typeface="Century Gothic"/>
                <a:cs typeface="Century Gothic"/>
                <a:sym typeface="Century Gothic"/>
              </a:defRPr>
            </a:lvl1pPr>
            <a:lvl2pPr marL="914400" lvl="1" indent="-349250" algn="l">
              <a:lnSpc>
                <a:spcPct val="90000"/>
              </a:lnSpc>
              <a:spcBef>
                <a:spcPts val="1600"/>
              </a:spcBef>
              <a:spcAft>
                <a:spcPts val="0"/>
              </a:spcAft>
              <a:buClr>
                <a:srgbClr val="2A2A2A"/>
              </a:buClr>
              <a:buSzPts val="1900"/>
              <a:buChar char="○"/>
              <a:defRPr/>
            </a:lvl2pPr>
            <a:lvl3pPr marL="1371600" lvl="2" indent="-349250" algn="l">
              <a:lnSpc>
                <a:spcPct val="90000"/>
              </a:lnSpc>
              <a:spcBef>
                <a:spcPts val="1600"/>
              </a:spcBef>
              <a:spcAft>
                <a:spcPts val="0"/>
              </a:spcAft>
              <a:buClr>
                <a:srgbClr val="2A2A2A"/>
              </a:buClr>
              <a:buSzPts val="1900"/>
              <a:buChar char="■"/>
              <a:defRPr/>
            </a:lvl3pPr>
            <a:lvl4pPr marL="1828800" lvl="3" indent="-349250" algn="l">
              <a:lnSpc>
                <a:spcPct val="90000"/>
              </a:lnSpc>
              <a:spcBef>
                <a:spcPts val="1600"/>
              </a:spcBef>
              <a:spcAft>
                <a:spcPts val="0"/>
              </a:spcAft>
              <a:buClr>
                <a:srgbClr val="2A2A2A"/>
              </a:buClr>
              <a:buSzPts val="1900"/>
              <a:buChar char="●"/>
              <a:defRPr/>
            </a:lvl4pPr>
            <a:lvl5pPr marL="2286000" lvl="4" indent="-349250" algn="l">
              <a:lnSpc>
                <a:spcPct val="90000"/>
              </a:lnSpc>
              <a:spcBef>
                <a:spcPts val="1600"/>
              </a:spcBef>
              <a:spcAft>
                <a:spcPts val="0"/>
              </a:spcAft>
              <a:buClr>
                <a:srgbClr val="2A2A2A"/>
              </a:buClr>
              <a:buSzPts val="1900"/>
              <a:buChar char="○"/>
              <a:defRPr/>
            </a:lvl5pPr>
            <a:lvl6pPr marL="2743200" lvl="5" indent="-349250" algn="l">
              <a:lnSpc>
                <a:spcPct val="90000"/>
              </a:lnSpc>
              <a:spcBef>
                <a:spcPts val="1600"/>
              </a:spcBef>
              <a:spcAft>
                <a:spcPts val="0"/>
              </a:spcAft>
              <a:buClr>
                <a:schemeClr val="dk1"/>
              </a:buClr>
              <a:buSzPts val="1900"/>
              <a:buChar char="■"/>
              <a:defRPr/>
            </a:lvl6pPr>
            <a:lvl7pPr marL="3200400" lvl="6" indent="-349250" algn="l">
              <a:lnSpc>
                <a:spcPct val="90000"/>
              </a:lnSpc>
              <a:spcBef>
                <a:spcPts val="1600"/>
              </a:spcBef>
              <a:spcAft>
                <a:spcPts val="0"/>
              </a:spcAft>
              <a:buClr>
                <a:schemeClr val="dk1"/>
              </a:buClr>
              <a:buSzPts val="1900"/>
              <a:buChar char="●"/>
              <a:defRPr/>
            </a:lvl7pPr>
            <a:lvl8pPr marL="3657600" lvl="7" indent="-349250" algn="l">
              <a:lnSpc>
                <a:spcPct val="90000"/>
              </a:lnSpc>
              <a:spcBef>
                <a:spcPts val="1600"/>
              </a:spcBef>
              <a:spcAft>
                <a:spcPts val="0"/>
              </a:spcAft>
              <a:buClr>
                <a:schemeClr val="dk1"/>
              </a:buClr>
              <a:buSzPts val="1900"/>
              <a:buChar char="○"/>
              <a:defRPr/>
            </a:lvl8pPr>
            <a:lvl9pPr marL="4114800" lvl="8" indent="-349250" algn="l">
              <a:lnSpc>
                <a:spcPct val="90000"/>
              </a:lnSpc>
              <a:spcBef>
                <a:spcPts val="1600"/>
              </a:spcBef>
              <a:spcAft>
                <a:spcPts val="1600"/>
              </a:spcAft>
              <a:buClr>
                <a:schemeClr val="dk1"/>
              </a:buClr>
              <a:buSzPts val="1900"/>
              <a:buChar char="■"/>
              <a:defRPr/>
            </a:lvl9pPr>
          </a:lstStyle>
          <a:p>
            <a:endParaRPr/>
          </a:p>
        </p:txBody>
      </p:sp>
      <p:sp>
        <p:nvSpPr>
          <p:cNvPr id="279" name="Google Shape;279;g3235967faa7_0_971"/>
          <p:cNvSpPr txBox="1">
            <a:spLocks noGrp="1"/>
          </p:cNvSpPr>
          <p:nvPr>
            <p:ph type="body" idx="6"/>
          </p:nvPr>
        </p:nvSpPr>
        <p:spPr>
          <a:xfrm>
            <a:off x="833300" y="2885130"/>
            <a:ext cx="976500" cy="976500"/>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100"/>
              </a:spcBef>
              <a:spcAft>
                <a:spcPts val="0"/>
              </a:spcAft>
              <a:buClr>
                <a:schemeClr val="lt1"/>
              </a:buClr>
              <a:buSzPts val="1600"/>
              <a:buNone/>
              <a:defRPr sz="1600" b="1">
                <a:solidFill>
                  <a:schemeClr val="lt1"/>
                </a:solidFill>
                <a:latin typeface="Century Gothic"/>
                <a:ea typeface="Century Gothic"/>
                <a:cs typeface="Century Gothic"/>
                <a:sym typeface="Century Gothic"/>
              </a:defRPr>
            </a:lvl1pPr>
            <a:lvl2pPr marL="914400" lvl="1" indent="-349250" algn="l">
              <a:lnSpc>
                <a:spcPct val="90000"/>
              </a:lnSpc>
              <a:spcBef>
                <a:spcPts val="1600"/>
              </a:spcBef>
              <a:spcAft>
                <a:spcPts val="0"/>
              </a:spcAft>
              <a:buClr>
                <a:srgbClr val="2A2A2A"/>
              </a:buClr>
              <a:buSzPts val="1900"/>
              <a:buChar char="○"/>
              <a:defRPr/>
            </a:lvl2pPr>
            <a:lvl3pPr marL="1371600" lvl="2" indent="-349250" algn="l">
              <a:lnSpc>
                <a:spcPct val="90000"/>
              </a:lnSpc>
              <a:spcBef>
                <a:spcPts val="1600"/>
              </a:spcBef>
              <a:spcAft>
                <a:spcPts val="0"/>
              </a:spcAft>
              <a:buClr>
                <a:srgbClr val="2A2A2A"/>
              </a:buClr>
              <a:buSzPts val="1900"/>
              <a:buChar char="■"/>
              <a:defRPr/>
            </a:lvl3pPr>
            <a:lvl4pPr marL="1828800" lvl="3" indent="-349250" algn="l">
              <a:lnSpc>
                <a:spcPct val="90000"/>
              </a:lnSpc>
              <a:spcBef>
                <a:spcPts val="1600"/>
              </a:spcBef>
              <a:spcAft>
                <a:spcPts val="0"/>
              </a:spcAft>
              <a:buClr>
                <a:srgbClr val="2A2A2A"/>
              </a:buClr>
              <a:buSzPts val="1900"/>
              <a:buChar char="●"/>
              <a:defRPr/>
            </a:lvl4pPr>
            <a:lvl5pPr marL="2286000" lvl="4" indent="-349250" algn="l">
              <a:lnSpc>
                <a:spcPct val="90000"/>
              </a:lnSpc>
              <a:spcBef>
                <a:spcPts val="1600"/>
              </a:spcBef>
              <a:spcAft>
                <a:spcPts val="0"/>
              </a:spcAft>
              <a:buClr>
                <a:srgbClr val="2A2A2A"/>
              </a:buClr>
              <a:buSzPts val="1900"/>
              <a:buChar char="○"/>
              <a:defRPr/>
            </a:lvl5pPr>
            <a:lvl6pPr marL="2743200" lvl="5" indent="-349250" algn="l">
              <a:lnSpc>
                <a:spcPct val="90000"/>
              </a:lnSpc>
              <a:spcBef>
                <a:spcPts val="1600"/>
              </a:spcBef>
              <a:spcAft>
                <a:spcPts val="0"/>
              </a:spcAft>
              <a:buClr>
                <a:schemeClr val="dk1"/>
              </a:buClr>
              <a:buSzPts val="1900"/>
              <a:buChar char="■"/>
              <a:defRPr/>
            </a:lvl6pPr>
            <a:lvl7pPr marL="3200400" lvl="6" indent="-349250" algn="l">
              <a:lnSpc>
                <a:spcPct val="90000"/>
              </a:lnSpc>
              <a:spcBef>
                <a:spcPts val="1600"/>
              </a:spcBef>
              <a:spcAft>
                <a:spcPts val="0"/>
              </a:spcAft>
              <a:buClr>
                <a:schemeClr val="dk1"/>
              </a:buClr>
              <a:buSzPts val="1900"/>
              <a:buChar char="●"/>
              <a:defRPr/>
            </a:lvl7pPr>
            <a:lvl8pPr marL="3657600" lvl="7" indent="-349250" algn="l">
              <a:lnSpc>
                <a:spcPct val="90000"/>
              </a:lnSpc>
              <a:spcBef>
                <a:spcPts val="1600"/>
              </a:spcBef>
              <a:spcAft>
                <a:spcPts val="0"/>
              </a:spcAft>
              <a:buClr>
                <a:schemeClr val="dk1"/>
              </a:buClr>
              <a:buSzPts val="1900"/>
              <a:buChar char="○"/>
              <a:defRPr/>
            </a:lvl8pPr>
            <a:lvl9pPr marL="4114800" lvl="8" indent="-349250" algn="l">
              <a:lnSpc>
                <a:spcPct val="90000"/>
              </a:lnSpc>
              <a:spcBef>
                <a:spcPts val="1600"/>
              </a:spcBef>
              <a:spcAft>
                <a:spcPts val="1600"/>
              </a:spcAft>
              <a:buClr>
                <a:schemeClr val="dk1"/>
              </a:buClr>
              <a:buSzPts val="1900"/>
              <a:buChar char="■"/>
              <a:defRPr/>
            </a:lvl9pPr>
          </a:lstStyle>
          <a:p>
            <a:endParaRPr/>
          </a:p>
        </p:txBody>
      </p:sp>
      <p:sp>
        <p:nvSpPr>
          <p:cNvPr id="280" name="Google Shape;280;g3235967faa7_0_971"/>
          <p:cNvSpPr txBox="1">
            <a:spLocks noGrp="1"/>
          </p:cNvSpPr>
          <p:nvPr>
            <p:ph type="body" idx="7"/>
          </p:nvPr>
        </p:nvSpPr>
        <p:spPr>
          <a:xfrm>
            <a:off x="833300" y="4104626"/>
            <a:ext cx="976500" cy="976500"/>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100"/>
              </a:spcBef>
              <a:spcAft>
                <a:spcPts val="0"/>
              </a:spcAft>
              <a:buClr>
                <a:schemeClr val="lt1"/>
              </a:buClr>
              <a:buSzPts val="1600"/>
              <a:buNone/>
              <a:defRPr sz="1600" b="1">
                <a:solidFill>
                  <a:schemeClr val="lt1"/>
                </a:solidFill>
                <a:latin typeface="Century Gothic"/>
                <a:ea typeface="Century Gothic"/>
                <a:cs typeface="Century Gothic"/>
                <a:sym typeface="Century Gothic"/>
              </a:defRPr>
            </a:lvl1pPr>
            <a:lvl2pPr marL="914400" lvl="1" indent="-349250" algn="l">
              <a:lnSpc>
                <a:spcPct val="90000"/>
              </a:lnSpc>
              <a:spcBef>
                <a:spcPts val="1600"/>
              </a:spcBef>
              <a:spcAft>
                <a:spcPts val="0"/>
              </a:spcAft>
              <a:buClr>
                <a:srgbClr val="2A2A2A"/>
              </a:buClr>
              <a:buSzPts val="1900"/>
              <a:buChar char="○"/>
              <a:defRPr/>
            </a:lvl2pPr>
            <a:lvl3pPr marL="1371600" lvl="2" indent="-349250" algn="l">
              <a:lnSpc>
                <a:spcPct val="90000"/>
              </a:lnSpc>
              <a:spcBef>
                <a:spcPts val="1600"/>
              </a:spcBef>
              <a:spcAft>
                <a:spcPts val="0"/>
              </a:spcAft>
              <a:buClr>
                <a:srgbClr val="2A2A2A"/>
              </a:buClr>
              <a:buSzPts val="1900"/>
              <a:buChar char="■"/>
              <a:defRPr/>
            </a:lvl3pPr>
            <a:lvl4pPr marL="1828800" lvl="3" indent="-349250" algn="l">
              <a:lnSpc>
                <a:spcPct val="90000"/>
              </a:lnSpc>
              <a:spcBef>
                <a:spcPts val="1600"/>
              </a:spcBef>
              <a:spcAft>
                <a:spcPts val="0"/>
              </a:spcAft>
              <a:buClr>
                <a:srgbClr val="2A2A2A"/>
              </a:buClr>
              <a:buSzPts val="1900"/>
              <a:buChar char="●"/>
              <a:defRPr/>
            </a:lvl4pPr>
            <a:lvl5pPr marL="2286000" lvl="4" indent="-349250" algn="l">
              <a:lnSpc>
                <a:spcPct val="90000"/>
              </a:lnSpc>
              <a:spcBef>
                <a:spcPts val="1600"/>
              </a:spcBef>
              <a:spcAft>
                <a:spcPts val="0"/>
              </a:spcAft>
              <a:buClr>
                <a:srgbClr val="2A2A2A"/>
              </a:buClr>
              <a:buSzPts val="1900"/>
              <a:buChar char="○"/>
              <a:defRPr/>
            </a:lvl5pPr>
            <a:lvl6pPr marL="2743200" lvl="5" indent="-349250" algn="l">
              <a:lnSpc>
                <a:spcPct val="90000"/>
              </a:lnSpc>
              <a:spcBef>
                <a:spcPts val="1600"/>
              </a:spcBef>
              <a:spcAft>
                <a:spcPts val="0"/>
              </a:spcAft>
              <a:buClr>
                <a:schemeClr val="dk1"/>
              </a:buClr>
              <a:buSzPts val="1900"/>
              <a:buChar char="■"/>
              <a:defRPr/>
            </a:lvl6pPr>
            <a:lvl7pPr marL="3200400" lvl="6" indent="-349250" algn="l">
              <a:lnSpc>
                <a:spcPct val="90000"/>
              </a:lnSpc>
              <a:spcBef>
                <a:spcPts val="1600"/>
              </a:spcBef>
              <a:spcAft>
                <a:spcPts val="0"/>
              </a:spcAft>
              <a:buClr>
                <a:schemeClr val="dk1"/>
              </a:buClr>
              <a:buSzPts val="1900"/>
              <a:buChar char="●"/>
              <a:defRPr/>
            </a:lvl7pPr>
            <a:lvl8pPr marL="3657600" lvl="7" indent="-349250" algn="l">
              <a:lnSpc>
                <a:spcPct val="90000"/>
              </a:lnSpc>
              <a:spcBef>
                <a:spcPts val="1600"/>
              </a:spcBef>
              <a:spcAft>
                <a:spcPts val="0"/>
              </a:spcAft>
              <a:buClr>
                <a:schemeClr val="dk1"/>
              </a:buClr>
              <a:buSzPts val="1900"/>
              <a:buChar char="○"/>
              <a:defRPr/>
            </a:lvl8pPr>
            <a:lvl9pPr marL="4114800" lvl="8" indent="-349250" algn="l">
              <a:lnSpc>
                <a:spcPct val="90000"/>
              </a:lnSpc>
              <a:spcBef>
                <a:spcPts val="1600"/>
              </a:spcBef>
              <a:spcAft>
                <a:spcPts val="1600"/>
              </a:spcAft>
              <a:buClr>
                <a:schemeClr val="dk1"/>
              </a:buClr>
              <a:buSzPts val="1900"/>
              <a:buChar char="■"/>
              <a:defRPr/>
            </a:lvl9pPr>
          </a:lstStyle>
          <a:p>
            <a:endParaRPr/>
          </a:p>
        </p:txBody>
      </p:sp>
      <p:sp>
        <p:nvSpPr>
          <p:cNvPr id="281" name="Google Shape;281;g3235967faa7_0_971"/>
          <p:cNvSpPr txBox="1">
            <a:spLocks noGrp="1"/>
          </p:cNvSpPr>
          <p:nvPr>
            <p:ph type="body" idx="8"/>
          </p:nvPr>
        </p:nvSpPr>
        <p:spPr>
          <a:xfrm>
            <a:off x="833300" y="5281612"/>
            <a:ext cx="976500" cy="976500"/>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100"/>
              </a:spcBef>
              <a:spcAft>
                <a:spcPts val="0"/>
              </a:spcAft>
              <a:buClr>
                <a:schemeClr val="lt1"/>
              </a:buClr>
              <a:buSzPts val="1600"/>
              <a:buNone/>
              <a:defRPr sz="1600" b="1">
                <a:solidFill>
                  <a:schemeClr val="lt1"/>
                </a:solidFill>
                <a:latin typeface="Century Gothic"/>
                <a:ea typeface="Century Gothic"/>
                <a:cs typeface="Century Gothic"/>
                <a:sym typeface="Century Gothic"/>
              </a:defRPr>
            </a:lvl1pPr>
            <a:lvl2pPr marL="914400" lvl="1" indent="-349250" algn="l">
              <a:lnSpc>
                <a:spcPct val="90000"/>
              </a:lnSpc>
              <a:spcBef>
                <a:spcPts val="1600"/>
              </a:spcBef>
              <a:spcAft>
                <a:spcPts val="0"/>
              </a:spcAft>
              <a:buClr>
                <a:srgbClr val="2A2A2A"/>
              </a:buClr>
              <a:buSzPts val="1900"/>
              <a:buChar char="○"/>
              <a:defRPr/>
            </a:lvl2pPr>
            <a:lvl3pPr marL="1371600" lvl="2" indent="-349250" algn="l">
              <a:lnSpc>
                <a:spcPct val="90000"/>
              </a:lnSpc>
              <a:spcBef>
                <a:spcPts val="1600"/>
              </a:spcBef>
              <a:spcAft>
                <a:spcPts val="0"/>
              </a:spcAft>
              <a:buClr>
                <a:srgbClr val="2A2A2A"/>
              </a:buClr>
              <a:buSzPts val="1900"/>
              <a:buChar char="■"/>
              <a:defRPr/>
            </a:lvl3pPr>
            <a:lvl4pPr marL="1828800" lvl="3" indent="-349250" algn="l">
              <a:lnSpc>
                <a:spcPct val="90000"/>
              </a:lnSpc>
              <a:spcBef>
                <a:spcPts val="1600"/>
              </a:spcBef>
              <a:spcAft>
                <a:spcPts val="0"/>
              </a:spcAft>
              <a:buClr>
                <a:srgbClr val="2A2A2A"/>
              </a:buClr>
              <a:buSzPts val="1900"/>
              <a:buChar char="●"/>
              <a:defRPr/>
            </a:lvl4pPr>
            <a:lvl5pPr marL="2286000" lvl="4" indent="-349250" algn="l">
              <a:lnSpc>
                <a:spcPct val="90000"/>
              </a:lnSpc>
              <a:spcBef>
                <a:spcPts val="1600"/>
              </a:spcBef>
              <a:spcAft>
                <a:spcPts val="0"/>
              </a:spcAft>
              <a:buClr>
                <a:srgbClr val="2A2A2A"/>
              </a:buClr>
              <a:buSzPts val="1900"/>
              <a:buChar char="○"/>
              <a:defRPr/>
            </a:lvl5pPr>
            <a:lvl6pPr marL="2743200" lvl="5" indent="-349250" algn="l">
              <a:lnSpc>
                <a:spcPct val="90000"/>
              </a:lnSpc>
              <a:spcBef>
                <a:spcPts val="1600"/>
              </a:spcBef>
              <a:spcAft>
                <a:spcPts val="0"/>
              </a:spcAft>
              <a:buClr>
                <a:schemeClr val="dk1"/>
              </a:buClr>
              <a:buSzPts val="1900"/>
              <a:buChar char="■"/>
              <a:defRPr/>
            </a:lvl6pPr>
            <a:lvl7pPr marL="3200400" lvl="6" indent="-349250" algn="l">
              <a:lnSpc>
                <a:spcPct val="90000"/>
              </a:lnSpc>
              <a:spcBef>
                <a:spcPts val="1600"/>
              </a:spcBef>
              <a:spcAft>
                <a:spcPts val="0"/>
              </a:spcAft>
              <a:buClr>
                <a:schemeClr val="dk1"/>
              </a:buClr>
              <a:buSzPts val="1900"/>
              <a:buChar char="●"/>
              <a:defRPr/>
            </a:lvl7pPr>
            <a:lvl8pPr marL="3657600" lvl="7" indent="-349250" algn="l">
              <a:lnSpc>
                <a:spcPct val="90000"/>
              </a:lnSpc>
              <a:spcBef>
                <a:spcPts val="1600"/>
              </a:spcBef>
              <a:spcAft>
                <a:spcPts val="0"/>
              </a:spcAft>
              <a:buClr>
                <a:schemeClr val="dk1"/>
              </a:buClr>
              <a:buSzPts val="1900"/>
              <a:buChar char="○"/>
              <a:defRPr/>
            </a:lvl8pPr>
            <a:lvl9pPr marL="4114800" lvl="8" indent="-349250" algn="l">
              <a:lnSpc>
                <a:spcPct val="90000"/>
              </a:lnSpc>
              <a:spcBef>
                <a:spcPts val="1600"/>
              </a:spcBef>
              <a:spcAft>
                <a:spcPts val="1600"/>
              </a:spcAft>
              <a:buClr>
                <a:schemeClr val="dk1"/>
              </a:buClr>
              <a:buSzPts val="1900"/>
              <a:buChar char="■"/>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List six items">
  <p:cSld name="List six items">
    <p:spTree>
      <p:nvGrpSpPr>
        <p:cNvPr id="1" name="Shape 282"/>
        <p:cNvGrpSpPr/>
        <p:nvPr/>
      </p:nvGrpSpPr>
      <p:grpSpPr>
        <a:xfrm>
          <a:off x="0" y="0"/>
          <a:ext cx="0" cy="0"/>
          <a:chOff x="0" y="0"/>
          <a:chExt cx="0" cy="0"/>
        </a:xfrm>
      </p:grpSpPr>
      <p:sp>
        <p:nvSpPr>
          <p:cNvPr id="283" name="Google Shape;283;g3235967faa7_0_986"/>
          <p:cNvSpPr txBox="1">
            <a:spLocks noGrp="1"/>
          </p:cNvSpPr>
          <p:nvPr>
            <p:ph type="title"/>
          </p:nvPr>
        </p:nvSpPr>
        <p:spPr>
          <a:xfrm>
            <a:off x="838200" y="1"/>
            <a:ext cx="10515600" cy="905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5500"/>
              <a:buFont typeface="Century Gothic"/>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84" name="Google Shape;284;g3235967faa7_0_986"/>
          <p:cNvSpPr/>
          <p:nvPr/>
        </p:nvSpPr>
        <p:spPr>
          <a:xfrm>
            <a:off x="754141" y="1752762"/>
            <a:ext cx="976500" cy="97650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000" b="1" i="0" u="none" strike="noStrike" cap="none">
              <a:solidFill>
                <a:schemeClr val="lt1"/>
              </a:solidFill>
              <a:latin typeface="Century Gothic"/>
              <a:ea typeface="Century Gothic"/>
              <a:cs typeface="Century Gothic"/>
              <a:sym typeface="Century Gothic"/>
            </a:endParaRPr>
          </a:p>
        </p:txBody>
      </p:sp>
      <p:sp>
        <p:nvSpPr>
          <p:cNvPr id="285" name="Google Shape;285;g3235967faa7_0_986"/>
          <p:cNvSpPr/>
          <p:nvPr/>
        </p:nvSpPr>
        <p:spPr>
          <a:xfrm>
            <a:off x="753401" y="3436559"/>
            <a:ext cx="976500" cy="9765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000" b="1" i="0" u="none" strike="noStrike" cap="none">
              <a:solidFill>
                <a:schemeClr val="lt1"/>
              </a:solidFill>
              <a:latin typeface="Century Gothic"/>
              <a:ea typeface="Century Gothic"/>
              <a:cs typeface="Century Gothic"/>
              <a:sym typeface="Century Gothic"/>
            </a:endParaRPr>
          </a:p>
        </p:txBody>
      </p:sp>
      <p:sp>
        <p:nvSpPr>
          <p:cNvPr id="286" name="Google Shape;286;g3235967faa7_0_986"/>
          <p:cNvSpPr/>
          <p:nvPr/>
        </p:nvSpPr>
        <p:spPr>
          <a:xfrm>
            <a:off x="753401" y="5120357"/>
            <a:ext cx="976500" cy="97650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000" b="1" i="0" u="none" strike="noStrike" cap="none">
              <a:solidFill>
                <a:schemeClr val="lt1"/>
              </a:solidFill>
              <a:latin typeface="Century Gothic"/>
              <a:ea typeface="Century Gothic"/>
              <a:cs typeface="Century Gothic"/>
              <a:sym typeface="Century Gothic"/>
            </a:endParaRPr>
          </a:p>
        </p:txBody>
      </p:sp>
      <p:sp>
        <p:nvSpPr>
          <p:cNvPr id="287" name="Google Shape;287;g3235967faa7_0_986"/>
          <p:cNvSpPr/>
          <p:nvPr/>
        </p:nvSpPr>
        <p:spPr>
          <a:xfrm>
            <a:off x="6270087" y="1752762"/>
            <a:ext cx="976500" cy="976500"/>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000" b="1" i="0" u="none" strike="noStrike" cap="none">
              <a:solidFill>
                <a:schemeClr val="lt1"/>
              </a:solidFill>
              <a:latin typeface="Century Gothic"/>
              <a:ea typeface="Century Gothic"/>
              <a:cs typeface="Century Gothic"/>
              <a:sym typeface="Century Gothic"/>
            </a:endParaRPr>
          </a:p>
        </p:txBody>
      </p:sp>
      <p:sp>
        <p:nvSpPr>
          <p:cNvPr id="288" name="Google Shape;288;g3235967faa7_0_986"/>
          <p:cNvSpPr/>
          <p:nvPr/>
        </p:nvSpPr>
        <p:spPr>
          <a:xfrm>
            <a:off x="6269347" y="3436559"/>
            <a:ext cx="976500" cy="976500"/>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000" b="1" i="0" u="none" strike="noStrike" cap="none">
              <a:solidFill>
                <a:schemeClr val="lt1"/>
              </a:solidFill>
              <a:latin typeface="Century Gothic"/>
              <a:ea typeface="Century Gothic"/>
              <a:cs typeface="Century Gothic"/>
              <a:sym typeface="Century Gothic"/>
            </a:endParaRPr>
          </a:p>
        </p:txBody>
      </p:sp>
      <p:sp>
        <p:nvSpPr>
          <p:cNvPr id="289" name="Google Shape;289;g3235967faa7_0_986"/>
          <p:cNvSpPr/>
          <p:nvPr/>
        </p:nvSpPr>
        <p:spPr>
          <a:xfrm>
            <a:off x="6269347" y="5120357"/>
            <a:ext cx="976500" cy="976500"/>
          </a:xfrm>
          <a:prstGeom prst="ellipse">
            <a:avLst/>
          </a:prstGeom>
          <a:solidFill>
            <a:srgbClr val="062E4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000" b="1" i="0" u="none" strike="noStrike" cap="none">
              <a:solidFill>
                <a:schemeClr val="lt1"/>
              </a:solidFill>
              <a:latin typeface="Century Gothic"/>
              <a:ea typeface="Century Gothic"/>
              <a:cs typeface="Century Gothic"/>
              <a:sym typeface="Century Gothic"/>
            </a:endParaRPr>
          </a:p>
        </p:txBody>
      </p:sp>
      <p:sp>
        <p:nvSpPr>
          <p:cNvPr id="290" name="Google Shape;290;g3235967faa7_0_986"/>
          <p:cNvSpPr txBox="1">
            <a:spLocks noGrp="1"/>
          </p:cNvSpPr>
          <p:nvPr>
            <p:ph type="body" idx="1"/>
          </p:nvPr>
        </p:nvSpPr>
        <p:spPr>
          <a:xfrm>
            <a:off x="1888468" y="1578251"/>
            <a:ext cx="3989700" cy="132570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100"/>
              </a:spcBef>
              <a:spcAft>
                <a:spcPts val="0"/>
              </a:spcAft>
              <a:buClr>
                <a:srgbClr val="2A2A2A"/>
              </a:buClr>
              <a:buSzPts val="1900"/>
              <a:buNone/>
              <a:defRPr sz="1900"/>
            </a:lvl1pPr>
            <a:lvl2pPr marL="914400" lvl="1" indent="-228600" algn="r">
              <a:lnSpc>
                <a:spcPct val="90000"/>
              </a:lnSpc>
              <a:spcBef>
                <a:spcPts val="1600"/>
              </a:spcBef>
              <a:spcAft>
                <a:spcPts val="0"/>
              </a:spcAft>
              <a:buClr>
                <a:srgbClr val="2A2A2A"/>
              </a:buClr>
              <a:buSzPts val="1900"/>
              <a:buNone/>
              <a:defRPr/>
            </a:lvl2pPr>
            <a:lvl3pPr marL="1371600" lvl="2" indent="-228600" algn="r">
              <a:lnSpc>
                <a:spcPct val="90000"/>
              </a:lnSpc>
              <a:spcBef>
                <a:spcPts val="1600"/>
              </a:spcBef>
              <a:spcAft>
                <a:spcPts val="0"/>
              </a:spcAft>
              <a:buClr>
                <a:srgbClr val="2A2A2A"/>
              </a:buClr>
              <a:buSzPts val="1600"/>
              <a:buNone/>
              <a:defRPr/>
            </a:lvl3pPr>
            <a:lvl4pPr marL="1828800" lvl="3" indent="-228600" algn="r">
              <a:lnSpc>
                <a:spcPct val="90000"/>
              </a:lnSpc>
              <a:spcBef>
                <a:spcPts val="1600"/>
              </a:spcBef>
              <a:spcAft>
                <a:spcPts val="0"/>
              </a:spcAft>
              <a:buClr>
                <a:srgbClr val="2A2A2A"/>
              </a:buClr>
              <a:buSzPts val="1500"/>
              <a:buNone/>
              <a:defRPr/>
            </a:lvl4pPr>
            <a:lvl5pPr marL="2286000" lvl="4" indent="-228600" algn="r">
              <a:lnSpc>
                <a:spcPct val="90000"/>
              </a:lnSpc>
              <a:spcBef>
                <a:spcPts val="1600"/>
              </a:spcBef>
              <a:spcAft>
                <a:spcPts val="0"/>
              </a:spcAft>
              <a:buClr>
                <a:srgbClr val="2A2A2A"/>
              </a:buClr>
              <a:buSzPts val="1500"/>
              <a:buNone/>
              <a:defRPr/>
            </a:lvl5pPr>
            <a:lvl6pPr marL="2743200" lvl="5" indent="-349250" algn="l">
              <a:lnSpc>
                <a:spcPct val="90000"/>
              </a:lnSpc>
              <a:spcBef>
                <a:spcPts val="1600"/>
              </a:spcBef>
              <a:spcAft>
                <a:spcPts val="0"/>
              </a:spcAft>
              <a:buClr>
                <a:schemeClr val="dk1"/>
              </a:buClr>
              <a:buSzPts val="1900"/>
              <a:buChar char="■"/>
              <a:defRPr/>
            </a:lvl6pPr>
            <a:lvl7pPr marL="3200400" lvl="6" indent="-349250" algn="l">
              <a:lnSpc>
                <a:spcPct val="90000"/>
              </a:lnSpc>
              <a:spcBef>
                <a:spcPts val="1600"/>
              </a:spcBef>
              <a:spcAft>
                <a:spcPts val="0"/>
              </a:spcAft>
              <a:buClr>
                <a:schemeClr val="dk1"/>
              </a:buClr>
              <a:buSzPts val="1900"/>
              <a:buChar char="●"/>
              <a:defRPr/>
            </a:lvl7pPr>
            <a:lvl8pPr marL="3657600" lvl="7" indent="-349250" algn="l">
              <a:lnSpc>
                <a:spcPct val="90000"/>
              </a:lnSpc>
              <a:spcBef>
                <a:spcPts val="1600"/>
              </a:spcBef>
              <a:spcAft>
                <a:spcPts val="0"/>
              </a:spcAft>
              <a:buClr>
                <a:schemeClr val="dk1"/>
              </a:buClr>
              <a:buSzPts val="1900"/>
              <a:buChar char="○"/>
              <a:defRPr/>
            </a:lvl8pPr>
            <a:lvl9pPr marL="4114800" lvl="8" indent="-349250" algn="l">
              <a:lnSpc>
                <a:spcPct val="90000"/>
              </a:lnSpc>
              <a:spcBef>
                <a:spcPts val="1600"/>
              </a:spcBef>
              <a:spcAft>
                <a:spcPts val="1600"/>
              </a:spcAft>
              <a:buClr>
                <a:schemeClr val="dk1"/>
              </a:buClr>
              <a:buSzPts val="1900"/>
              <a:buChar char="■"/>
              <a:defRPr/>
            </a:lvl9pPr>
          </a:lstStyle>
          <a:p>
            <a:endParaRPr/>
          </a:p>
        </p:txBody>
      </p:sp>
      <p:sp>
        <p:nvSpPr>
          <p:cNvPr id="291" name="Google Shape;291;g3235967faa7_0_986"/>
          <p:cNvSpPr txBox="1">
            <a:spLocks noGrp="1"/>
          </p:cNvSpPr>
          <p:nvPr>
            <p:ph type="body" idx="2"/>
          </p:nvPr>
        </p:nvSpPr>
        <p:spPr>
          <a:xfrm>
            <a:off x="1888468" y="3262048"/>
            <a:ext cx="3989700" cy="132570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100"/>
              </a:spcBef>
              <a:spcAft>
                <a:spcPts val="0"/>
              </a:spcAft>
              <a:buClr>
                <a:srgbClr val="2A2A2A"/>
              </a:buClr>
              <a:buSzPts val="1900"/>
              <a:buNone/>
              <a:defRPr sz="1900"/>
            </a:lvl1pPr>
            <a:lvl2pPr marL="914400" lvl="1" indent="-228600" algn="r">
              <a:lnSpc>
                <a:spcPct val="90000"/>
              </a:lnSpc>
              <a:spcBef>
                <a:spcPts val="1600"/>
              </a:spcBef>
              <a:spcAft>
                <a:spcPts val="0"/>
              </a:spcAft>
              <a:buClr>
                <a:srgbClr val="2A2A2A"/>
              </a:buClr>
              <a:buSzPts val="1900"/>
              <a:buNone/>
              <a:defRPr/>
            </a:lvl2pPr>
            <a:lvl3pPr marL="1371600" lvl="2" indent="-228600" algn="r">
              <a:lnSpc>
                <a:spcPct val="90000"/>
              </a:lnSpc>
              <a:spcBef>
                <a:spcPts val="1600"/>
              </a:spcBef>
              <a:spcAft>
                <a:spcPts val="0"/>
              </a:spcAft>
              <a:buClr>
                <a:srgbClr val="2A2A2A"/>
              </a:buClr>
              <a:buSzPts val="1600"/>
              <a:buNone/>
              <a:defRPr/>
            </a:lvl3pPr>
            <a:lvl4pPr marL="1828800" lvl="3" indent="-228600" algn="r">
              <a:lnSpc>
                <a:spcPct val="90000"/>
              </a:lnSpc>
              <a:spcBef>
                <a:spcPts val="1600"/>
              </a:spcBef>
              <a:spcAft>
                <a:spcPts val="0"/>
              </a:spcAft>
              <a:buClr>
                <a:srgbClr val="2A2A2A"/>
              </a:buClr>
              <a:buSzPts val="1500"/>
              <a:buNone/>
              <a:defRPr/>
            </a:lvl4pPr>
            <a:lvl5pPr marL="2286000" lvl="4" indent="-228600" algn="r">
              <a:lnSpc>
                <a:spcPct val="90000"/>
              </a:lnSpc>
              <a:spcBef>
                <a:spcPts val="1600"/>
              </a:spcBef>
              <a:spcAft>
                <a:spcPts val="0"/>
              </a:spcAft>
              <a:buClr>
                <a:srgbClr val="2A2A2A"/>
              </a:buClr>
              <a:buSzPts val="1500"/>
              <a:buNone/>
              <a:defRPr/>
            </a:lvl5pPr>
            <a:lvl6pPr marL="2743200" lvl="5" indent="-349250" algn="l">
              <a:lnSpc>
                <a:spcPct val="90000"/>
              </a:lnSpc>
              <a:spcBef>
                <a:spcPts val="1600"/>
              </a:spcBef>
              <a:spcAft>
                <a:spcPts val="0"/>
              </a:spcAft>
              <a:buClr>
                <a:schemeClr val="dk1"/>
              </a:buClr>
              <a:buSzPts val="1900"/>
              <a:buChar char="■"/>
              <a:defRPr/>
            </a:lvl6pPr>
            <a:lvl7pPr marL="3200400" lvl="6" indent="-349250" algn="l">
              <a:lnSpc>
                <a:spcPct val="90000"/>
              </a:lnSpc>
              <a:spcBef>
                <a:spcPts val="1600"/>
              </a:spcBef>
              <a:spcAft>
                <a:spcPts val="0"/>
              </a:spcAft>
              <a:buClr>
                <a:schemeClr val="dk1"/>
              </a:buClr>
              <a:buSzPts val="1900"/>
              <a:buChar char="●"/>
              <a:defRPr/>
            </a:lvl7pPr>
            <a:lvl8pPr marL="3657600" lvl="7" indent="-349250" algn="l">
              <a:lnSpc>
                <a:spcPct val="90000"/>
              </a:lnSpc>
              <a:spcBef>
                <a:spcPts val="1600"/>
              </a:spcBef>
              <a:spcAft>
                <a:spcPts val="0"/>
              </a:spcAft>
              <a:buClr>
                <a:schemeClr val="dk1"/>
              </a:buClr>
              <a:buSzPts val="1900"/>
              <a:buChar char="○"/>
              <a:defRPr/>
            </a:lvl8pPr>
            <a:lvl9pPr marL="4114800" lvl="8" indent="-349250" algn="l">
              <a:lnSpc>
                <a:spcPct val="90000"/>
              </a:lnSpc>
              <a:spcBef>
                <a:spcPts val="1600"/>
              </a:spcBef>
              <a:spcAft>
                <a:spcPts val="1600"/>
              </a:spcAft>
              <a:buClr>
                <a:schemeClr val="dk1"/>
              </a:buClr>
              <a:buSzPts val="1900"/>
              <a:buChar char="■"/>
              <a:defRPr/>
            </a:lvl9pPr>
          </a:lstStyle>
          <a:p>
            <a:endParaRPr/>
          </a:p>
        </p:txBody>
      </p:sp>
      <p:sp>
        <p:nvSpPr>
          <p:cNvPr id="292" name="Google Shape;292;g3235967faa7_0_986"/>
          <p:cNvSpPr txBox="1">
            <a:spLocks noGrp="1"/>
          </p:cNvSpPr>
          <p:nvPr>
            <p:ph type="body" idx="3"/>
          </p:nvPr>
        </p:nvSpPr>
        <p:spPr>
          <a:xfrm>
            <a:off x="1888468" y="4945846"/>
            <a:ext cx="3989700" cy="132570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100"/>
              </a:spcBef>
              <a:spcAft>
                <a:spcPts val="0"/>
              </a:spcAft>
              <a:buClr>
                <a:srgbClr val="2A2A2A"/>
              </a:buClr>
              <a:buSzPts val="1900"/>
              <a:buNone/>
              <a:defRPr sz="1900"/>
            </a:lvl1pPr>
            <a:lvl2pPr marL="914400" lvl="1" indent="-228600" algn="r">
              <a:lnSpc>
                <a:spcPct val="90000"/>
              </a:lnSpc>
              <a:spcBef>
                <a:spcPts val="1600"/>
              </a:spcBef>
              <a:spcAft>
                <a:spcPts val="0"/>
              </a:spcAft>
              <a:buClr>
                <a:srgbClr val="2A2A2A"/>
              </a:buClr>
              <a:buSzPts val="1900"/>
              <a:buNone/>
              <a:defRPr/>
            </a:lvl2pPr>
            <a:lvl3pPr marL="1371600" lvl="2" indent="-228600" algn="r">
              <a:lnSpc>
                <a:spcPct val="90000"/>
              </a:lnSpc>
              <a:spcBef>
                <a:spcPts val="1600"/>
              </a:spcBef>
              <a:spcAft>
                <a:spcPts val="0"/>
              </a:spcAft>
              <a:buClr>
                <a:srgbClr val="2A2A2A"/>
              </a:buClr>
              <a:buSzPts val="1600"/>
              <a:buNone/>
              <a:defRPr/>
            </a:lvl3pPr>
            <a:lvl4pPr marL="1828800" lvl="3" indent="-228600" algn="r">
              <a:lnSpc>
                <a:spcPct val="90000"/>
              </a:lnSpc>
              <a:spcBef>
                <a:spcPts val="1600"/>
              </a:spcBef>
              <a:spcAft>
                <a:spcPts val="0"/>
              </a:spcAft>
              <a:buClr>
                <a:srgbClr val="2A2A2A"/>
              </a:buClr>
              <a:buSzPts val="1500"/>
              <a:buNone/>
              <a:defRPr/>
            </a:lvl4pPr>
            <a:lvl5pPr marL="2286000" lvl="4" indent="-228600" algn="r">
              <a:lnSpc>
                <a:spcPct val="90000"/>
              </a:lnSpc>
              <a:spcBef>
                <a:spcPts val="1600"/>
              </a:spcBef>
              <a:spcAft>
                <a:spcPts val="0"/>
              </a:spcAft>
              <a:buClr>
                <a:srgbClr val="2A2A2A"/>
              </a:buClr>
              <a:buSzPts val="1500"/>
              <a:buNone/>
              <a:defRPr/>
            </a:lvl5pPr>
            <a:lvl6pPr marL="2743200" lvl="5" indent="-349250" algn="l">
              <a:lnSpc>
                <a:spcPct val="90000"/>
              </a:lnSpc>
              <a:spcBef>
                <a:spcPts val="1600"/>
              </a:spcBef>
              <a:spcAft>
                <a:spcPts val="0"/>
              </a:spcAft>
              <a:buClr>
                <a:schemeClr val="dk1"/>
              </a:buClr>
              <a:buSzPts val="1900"/>
              <a:buChar char="■"/>
              <a:defRPr/>
            </a:lvl6pPr>
            <a:lvl7pPr marL="3200400" lvl="6" indent="-349250" algn="l">
              <a:lnSpc>
                <a:spcPct val="90000"/>
              </a:lnSpc>
              <a:spcBef>
                <a:spcPts val="1600"/>
              </a:spcBef>
              <a:spcAft>
                <a:spcPts val="0"/>
              </a:spcAft>
              <a:buClr>
                <a:schemeClr val="dk1"/>
              </a:buClr>
              <a:buSzPts val="1900"/>
              <a:buChar char="●"/>
              <a:defRPr/>
            </a:lvl7pPr>
            <a:lvl8pPr marL="3657600" lvl="7" indent="-349250" algn="l">
              <a:lnSpc>
                <a:spcPct val="90000"/>
              </a:lnSpc>
              <a:spcBef>
                <a:spcPts val="1600"/>
              </a:spcBef>
              <a:spcAft>
                <a:spcPts val="0"/>
              </a:spcAft>
              <a:buClr>
                <a:schemeClr val="dk1"/>
              </a:buClr>
              <a:buSzPts val="1900"/>
              <a:buChar char="○"/>
              <a:defRPr/>
            </a:lvl8pPr>
            <a:lvl9pPr marL="4114800" lvl="8" indent="-349250" algn="l">
              <a:lnSpc>
                <a:spcPct val="90000"/>
              </a:lnSpc>
              <a:spcBef>
                <a:spcPts val="1600"/>
              </a:spcBef>
              <a:spcAft>
                <a:spcPts val="1600"/>
              </a:spcAft>
              <a:buClr>
                <a:schemeClr val="dk1"/>
              </a:buClr>
              <a:buSzPts val="1900"/>
              <a:buChar char="■"/>
              <a:defRPr/>
            </a:lvl9pPr>
          </a:lstStyle>
          <a:p>
            <a:endParaRPr/>
          </a:p>
        </p:txBody>
      </p:sp>
      <p:sp>
        <p:nvSpPr>
          <p:cNvPr id="293" name="Google Shape;293;g3235967faa7_0_986"/>
          <p:cNvSpPr txBox="1">
            <a:spLocks noGrp="1"/>
          </p:cNvSpPr>
          <p:nvPr>
            <p:ph type="body" idx="4"/>
          </p:nvPr>
        </p:nvSpPr>
        <p:spPr>
          <a:xfrm>
            <a:off x="7448485" y="1580816"/>
            <a:ext cx="3989700" cy="132570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100"/>
              </a:spcBef>
              <a:spcAft>
                <a:spcPts val="0"/>
              </a:spcAft>
              <a:buClr>
                <a:srgbClr val="2A2A2A"/>
              </a:buClr>
              <a:buSzPts val="1900"/>
              <a:buNone/>
              <a:defRPr sz="1900"/>
            </a:lvl1pPr>
            <a:lvl2pPr marL="914400" lvl="1" indent="-228600" algn="r">
              <a:lnSpc>
                <a:spcPct val="90000"/>
              </a:lnSpc>
              <a:spcBef>
                <a:spcPts val="1600"/>
              </a:spcBef>
              <a:spcAft>
                <a:spcPts val="0"/>
              </a:spcAft>
              <a:buClr>
                <a:srgbClr val="2A2A2A"/>
              </a:buClr>
              <a:buSzPts val="1900"/>
              <a:buNone/>
              <a:defRPr/>
            </a:lvl2pPr>
            <a:lvl3pPr marL="1371600" lvl="2" indent="-228600" algn="r">
              <a:lnSpc>
                <a:spcPct val="90000"/>
              </a:lnSpc>
              <a:spcBef>
                <a:spcPts val="1600"/>
              </a:spcBef>
              <a:spcAft>
                <a:spcPts val="0"/>
              </a:spcAft>
              <a:buClr>
                <a:srgbClr val="2A2A2A"/>
              </a:buClr>
              <a:buSzPts val="1600"/>
              <a:buNone/>
              <a:defRPr/>
            </a:lvl3pPr>
            <a:lvl4pPr marL="1828800" lvl="3" indent="-228600" algn="r">
              <a:lnSpc>
                <a:spcPct val="90000"/>
              </a:lnSpc>
              <a:spcBef>
                <a:spcPts val="1600"/>
              </a:spcBef>
              <a:spcAft>
                <a:spcPts val="0"/>
              </a:spcAft>
              <a:buClr>
                <a:srgbClr val="2A2A2A"/>
              </a:buClr>
              <a:buSzPts val="1500"/>
              <a:buNone/>
              <a:defRPr/>
            </a:lvl4pPr>
            <a:lvl5pPr marL="2286000" lvl="4" indent="-228600" algn="r">
              <a:lnSpc>
                <a:spcPct val="90000"/>
              </a:lnSpc>
              <a:spcBef>
                <a:spcPts val="1600"/>
              </a:spcBef>
              <a:spcAft>
                <a:spcPts val="0"/>
              </a:spcAft>
              <a:buClr>
                <a:srgbClr val="2A2A2A"/>
              </a:buClr>
              <a:buSzPts val="1500"/>
              <a:buNone/>
              <a:defRPr/>
            </a:lvl5pPr>
            <a:lvl6pPr marL="2743200" lvl="5" indent="-349250" algn="l">
              <a:lnSpc>
                <a:spcPct val="90000"/>
              </a:lnSpc>
              <a:spcBef>
                <a:spcPts val="1600"/>
              </a:spcBef>
              <a:spcAft>
                <a:spcPts val="0"/>
              </a:spcAft>
              <a:buClr>
                <a:schemeClr val="dk1"/>
              </a:buClr>
              <a:buSzPts val="1900"/>
              <a:buChar char="■"/>
              <a:defRPr/>
            </a:lvl6pPr>
            <a:lvl7pPr marL="3200400" lvl="6" indent="-349250" algn="l">
              <a:lnSpc>
                <a:spcPct val="90000"/>
              </a:lnSpc>
              <a:spcBef>
                <a:spcPts val="1600"/>
              </a:spcBef>
              <a:spcAft>
                <a:spcPts val="0"/>
              </a:spcAft>
              <a:buClr>
                <a:schemeClr val="dk1"/>
              </a:buClr>
              <a:buSzPts val="1900"/>
              <a:buChar char="●"/>
              <a:defRPr/>
            </a:lvl7pPr>
            <a:lvl8pPr marL="3657600" lvl="7" indent="-349250" algn="l">
              <a:lnSpc>
                <a:spcPct val="90000"/>
              </a:lnSpc>
              <a:spcBef>
                <a:spcPts val="1600"/>
              </a:spcBef>
              <a:spcAft>
                <a:spcPts val="0"/>
              </a:spcAft>
              <a:buClr>
                <a:schemeClr val="dk1"/>
              </a:buClr>
              <a:buSzPts val="1900"/>
              <a:buChar char="○"/>
              <a:defRPr/>
            </a:lvl8pPr>
            <a:lvl9pPr marL="4114800" lvl="8" indent="-349250" algn="l">
              <a:lnSpc>
                <a:spcPct val="90000"/>
              </a:lnSpc>
              <a:spcBef>
                <a:spcPts val="1600"/>
              </a:spcBef>
              <a:spcAft>
                <a:spcPts val="1600"/>
              </a:spcAft>
              <a:buClr>
                <a:schemeClr val="dk1"/>
              </a:buClr>
              <a:buSzPts val="1900"/>
              <a:buChar char="■"/>
              <a:defRPr/>
            </a:lvl9pPr>
          </a:lstStyle>
          <a:p>
            <a:endParaRPr/>
          </a:p>
        </p:txBody>
      </p:sp>
      <p:sp>
        <p:nvSpPr>
          <p:cNvPr id="294" name="Google Shape;294;g3235967faa7_0_986"/>
          <p:cNvSpPr txBox="1">
            <a:spLocks noGrp="1"/>
          </p:cNvSpPr>
          <p:nvPr>
            <p:ph type="body" idx="5"/>
          </p:nvPr>
        </p:nvSpPr>
        <p:spPr>
          <a:xfrm>
            <a:off x="7448485" y="3264613"/>
            <a:ext cx="3989700" cy="132570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100"/>
              </a:spcBef>
              <a:spcAft>
                <a:spcPts val="0"/>
              </a:spcAft>
              <a:buClr>
                <a:srgbClr val="2A2A2A"/>
              </a:buClr>
              <a:buSzPts val="1900"/>
              <a:buNone/>
              <a:defRPr sz="1900"/>
            </a:lvl1pPr>
            <a:lvl2pPr marL="914400" lvl="1" indent="-228600" algn="r">
              <a:lnSpc>
                <a:spcPct val="90000"/>
              </a:lnSpc>
              <a:spcBef>
                <a:spcPts val="1600"/>
              </a:spcBef>
              <a:spcAft>
                <a:spcPts val="0"/>
              </a:spcAft>
              <a:buClr>
                <a:srgbClr val="2A2A2A"/>
              </a:buClr>
              <a:buSzPts val="1900"/>
              <a:buNone/>
              <a:defRPr/>
            </a:lvl2pPr>
            <a:lvl3pPr marL="1371600" lvl="2" indent="-228600" algn="r">
              <a:lnSpc>
                <a:spcPct val="90000"/>
              </a:lnSpc>
              <a:spcBef>
                <a:spcPts val="1600"/>
              </a:spcBef>
              <a:spcAft>
                <a:spcPts val="0"/>
              </a:spcAft>
              <a:buClr>
                <a:srgbClr val="2A2A2A"/>
              </a:buClr>
              <a:buSzPts val="1600"/>
              <a:buNone/>
              <a:defRPr/>
            </a:lvl3pPr>
            <a:lvl4pPr marL="1828800" lvl="3" indent="-228600" algn="r">
              <a:lnSpc>
                <a:spcPct val="90000"/>
              </a:lnSpc>
              <a:spcBef>
                <a:spcPts val="1600"/>
              </a:spcBef>
              <a:spcAft>
                <a:spcPts val="0"/>
              </a:spcAft>
              <a:buClr>
                <a:srgbClr val="2A2A2A"/>
              </a:buClr>
              <a:buSzPts val="1500"/>
              <a:buNone/>
              <a:defRPr/>
            </a:lvl4pPr>
            <a:lvl5pPr marL="2286000" lvl="4" indent="-228600" algn="r">
              <a:lnSpc>
                <a:spcPct val="90000"/>
              </a:lnSpc>
              <a:spcBef>
                <a:spcPts val="1600"/>
              </a:spcBef>
              <a:spcAft>
                <a:spcPts val="0"/>
              </a:spcAft>
              <a:buClr>
                <a:srgbClr val="2A2A2A"/>
              </a:buClr>
              <a:buSzPts val="1500"/>
              <a:buNone/>
              <a:defRPr/>
            </a:lvl5pPr>
            <a:lvl6pPr marL="2743200" lvl="5" indent="-349250" algn="l">
              <a:lnSpc>
                <a:spcPct val="90000"/>
              </a:lnSpc>
              <a:spcBef>
                <a:spcPts val="1600"/>
              </a:spcBef>
              <a:spcAft>
                <a:spcPts val="0"/>
              </a:spcAft>
              <a:buClr>
                <a:schemeClr val="dk1"/>
              </a:buClr>
              <a:buSzPts val="1900"/>
              <a:buChar char="■"/>
              <a:defRPr/>
            </a:lvl6pPr>
            <a:lvl7pPr marL="3200400" lvl="6" indent="-349250" algn="l">
              <a:lnSpc>
                <a:spcPct val="90000"/>
              </a:lnSpc>
              <a:spcBef>
                <a:spcPts val="1600"/>
              </a:spcBef>
              <a:spcAft>
                <a:spcPts val="0"/>
              </a:spcAft>
              <a:buClr>
                <a:schemeClr val="dk1"/>
              </a:buClr>
              <a:buSzPts val="1900"/>
              <a:buChar char="●"/>
              <a:defRPr/>
            </a:lvl7pPr>
            <a:lvl8pPr marL="3657600" lvl="7" indent="-349250" algn="l">
              <a:lnSpc>
                <a:spcPct val="90000"/>
              </a:lnSpc>
              <a:spcBef>
                <a:spcPts val="1600"/>
              </a:spcBef>
              <a:spcAft>
                <a:spcPts val="0"/>
              </a:spcAft>
              <a:buClr>
                <a:schemeClr val="dk1"/>
              </a:buClr>
              <a:buSzPts val="1900"/>
              <a:buChar char="○"/>
              <a:defRPr/>
            </a:lvl8pPr>
            <a:lvl9pPr marL="4114800" lvl="8" indent="-349250" algn="l">
              <a:lnSpc>
                <a:spcPct val="90000"/>
              </a:lnSpc>
              <a:spcBef>
                <a:spcPts val="1600"/>
              </a:spcBef>
              <a:spcAft>
                <a:spcPts val="1600"/>
              </a:spcAft>
              <a:buClr>
                <a:schemeClr val="dk1"/>
              </a:buClr>
              <a:buSzPts val="1900"/>
              <a:buChar char="■"/>
              <a:defRPr/>
            </a:lvl9pPr>
          </a:lstStyle>
          <a:p>
            <a:endParaRPr/>
          </a:p>
        </p:txBody>
      </p:sp>
      <p:sp>
        <p:nvSpPr>
          <p:cNvPr id="295" name="Google Shape;295;g3235967faa7_0_986"/>
          <p:cNvSpPr txBox="1">
            <a:spLocks noGrp="1"/>
          </p:cNvSpPr>
          <p:nvPr>
            <p:ph type="body" idx="6"/>
          </p:nvPr>
        </p:nvSpPr>
        <p:spPr>
          <a:xfrm>
            <a:off x="7448485" y="4948411"/>
            <a:ext cx="3989700" cy="132570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100"/>
              </a:spcBef>
              <a:spcAft>
                <a:spcPts val="0"/>
              </a:spcAft>
              <a:buClr>
                <a:srgbClr val="2A2A2A"/>
              </a:buClr>
              <a:buSzPts val="1900"/>
              <a:buNone/>
              <a:defRPr sz="1900"/>
            </a:lvl1pPr>
            <a:lvl2pPr marL="914400" lvl="1" indent="-228600" algn="r">
              <a:lnSpc>
                <a:spcPct val="90000"/>
              </a:lnSpc>
              <a:spcBef>
                <a:spcPts val="1600"/>
              </a:spcBef>
              <a:spcAft>
                <a:spcPts val="0"/>
              </a:spcAft>
              <a:buClr>
                <a:srgbClr val="2A2A2A"/>
              </a:buClr>
              <a:buSzPts val="1900"/>
              <a:buNone/>
              <a:defRPr/>
            </a:lvl2pPr>
            <a:lvl3pPr marL="1371600" lvl="2" indent="-228600" algn="r">
              <a:lnSpc>
                <a:spcPct val="90000"/>
              </a:lnSpc>
              <a:spcBef>
                <a:spcPts val="1600"/>
              </a:spcBef>
              <a:spcAft>
                <a:spcPts val="0"/>
              </a:spcAft>
              <a:buClr>
                <a:srgbClr val="2A2A2A"/>
              </a:buClr>
              <a:buSzPts val="1600"/>
              <a:buNone/>
              <a:defRPr/>
            </a:lvl3pPr>
            <a:lvl4pPr marL="1828800" lvl="3" indent="-228600" algn="r">
              <a:lnSpc>
                <a:spcPct val="90000"/>
              </a:lnSpc>
              <a:spcBef>
                <a:spcPts val="1600"/>
              </a:spcBef>
              <a:spcAft>
                <a:spcPts val="0"/>
              </a:spcAft>
              <a:buClr>
                <a:srgbClr val="2A2A2A"/>
              </a:buClr>
              <a:buSzPts val="1500"/>
              <a:buNone/>
              <a:defRPr/>
            </a:lvl4pPr>
            <a:lvl5pPr marL="2286000" lvl="4" indent="-228600" algn="r">
              <a:lnSpc>
                <a:spcPct val="90000"/>
              </a:lnSpc>
              <a:spcBef>
                <a:spcPts val="1600"/>
              </a:spcBef>
              <a:spcAft>
                <a:spcPts val="0"/>
              </a:spcAft>
              <a:buClr>
                <a:srgbClr val="2A2A2A"/>
              </a:buClr>
              <a:buSzPts val="1500"/>
              <a:buNone/>
              <a:defRPr/>
            </a:lvl5pPr>
            <a:lvl6pPr marL="2743200" lvl="5" indent="-349250" algn="l">
              <a:lnSpc>
                <a:spcPct val="90000"/>
              </a:lnSpc>
              <a:spcBef>
                <a:spcPts val="1600"/>
              </a:spcBef>
              <a:spcAft>
                <a:spcPts val="0"/>
              </a:spcAft>
              <a:buClr>
                <a:schemeClr val="dk1"/>
              </a:buClr>
              <a:buSzPts val="1900"/>
              <a:buChar char="■"/>
              <a:defRPr/>
            </a:lvl6pPr>
            <a:lvl7pPr marL="3200400" lvl="6" indent="-349250" algn="l">
              <a:lnSpc>
                <a:spcPct val="90000"/>
              </a:lnSpc>
              <a:spcBef>
                <a:spcPts val="1600"/>
              </a:spcBef>
              <a:spcAft>
                <a:spcPts val="0"/>
              </a:spcAft>
              <a:buClr>
                <a:schemeClr val="dk1"/>
              </a:buClr>
              <a:buSzPts val="1900"/>
              <a:buChar char="●"/>
              <a:defRPr/>
            </a:lvl7pPr>
            <a:lvl8pPr marL="3657600" lvl="7" indent="-349250" algn="l">
              <a:lnSpc>
                <a:spcPct val="90000"/>
              </a:lnSpc>
              <a:spcBef>
                <a:spcPts val="1600"/>
              </a:spcBef>
              <a:spcAft>
                <a:spcPts val="0"/>
              </a:spcAft>
              <a:buClr>
                <a:schemeClr val="dk1"/>
              </a:buClr>
              <a:buSzPts val="1900"/>
              <a:buChar char="○"/>
              <a:defRPr/>
            </a:lvl8pPr>
            <a:lvl9pPr marL="4114800" lvl="8" indent="-349250" algn="l">
              <a:lnSpc>
                <a:spcPct val="90000"/>
              </a:lnSpc>
              <a:spcBef>
                <a:spcPts val="1600"/>
              </a:spcBef>
              <a:spcAft>
                <a:spcPts val="1600"/>
              </a:spcAft>
              <a:buClr>
                <a:schemeClr val="dk1"/>
              </a:buClr>
              <a:buSzPts val="1900"/>
              <a:buChar char="■"/>
              <a:defRPr/>
            </a:lvl9pPr>
          </a:lstStyle>
          <a:p>
            <a:endParaRPr/>
          </a:p>
        </p:txBody>
      </p:sp>
      <p:sp>
        <p:nvSpPr>
          <p:cNvPr id="296" name="Google Shape;296;g3235967faa7_0_986"/>
          <p:cNvSpPr/>
          <p:nvPr/>
        </p:nvSpPr>
        <p:spPr>
          <a:xfrm>
            <a:off x="838059" y="905523"/>
            <a:ext cx="10515600" cy="1893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Calibri"/>
              <a:ea typeface="Calibri"/>
              <a:cs typeface="Calibri"/>
              <a:sym typeface="Calibri"/>
            </a:endParaRPr>
          </a:p>
        </p:txBody>
      </p:sp>
      <p:sp>
        <p:nvSpPr>
          <p:cNvPr id="297" name="Google Shape;297;g3235967faa7_0_986"/>
          <p:cNvSpPr txBox="1">
            <a:spLocks noGrp="1"/>
          </p:cNvSpPr>
          <p:nvPr>
            <p:ph type="body" idx="7"/>
          </p:nvPr>
        </p:nvSpPr>
        <p:spPr>
          <a:xfrm>
            <a:off x="838059" y="1833394"/>
            <a:ext cx="807300" cy="807300"/>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100"/>
              </a:spcBef>
              <a:spcAft>
                <a:spcPts val="0"/>
              </a:spcAft>
              <a:buClr>
                <a:schemeClr val="lt1"/>
              </a:buClr>
              <a:buSzPts val="1600"/>
              <a:buNone/>
              <a:defRPr sz="1600" b="1">
                <a:solidFill>
                  <a:schemeClr val="lt1"/>
                </a:solidFill>
                <a:latin typeface="Century Gothic"/>
                <a:ea typeface="Century Gothic"/>
                <a:cs typeface="Century Gothic"/>
                <a:sym typeface="Century Gothic"/>
              </a:defRPr>
            </a:lvl1pPr>
            <a:lvl2pPr marL="914400" lvl="1" indent="-349250" algn="l">
              <a:lnSpc>
                <a:spcPct val="90000"/>
              </a:lnSpc>
              <a:spcBef>
                <a:spcPts val="1600"/>
              </a:spcBef>
              <a:spcAft>
                <a:spcPts val="0"/>
              </a:spcAft>
              <a:buClr>
                <a:srgbClr val="2A2A2A"/>
              </a:buClr>
              <a:buSzPts val="1900"/>
              <a:buChar char="○"/>
              <a:defRPr/>
            </a:lvl2pPr>
            <a:lvl3pPr marL="1371600" lvl="2" indent="-349250" algn="l">
              <a:lnSpc>
                <a:spcPct val="90000"/>
              </a:lnSpc>
              <a:spcBef>
                <a:spcPts val="1600"/>
              </a:spcBef>
              <a:spcAft>
                <a:spcPts val="0"/>
              </a:spcAft>
              <a:buClr>
                <a:srgbClr val="2A2A2A"/>
              </a:buClr>
              <a:buSzPts val="1900"/>
              <a:buChar char="■"/>
              <a:defRPr/>
            </a:lvl3pPr>
            <a:lvl4pPr marL="1828800" lvl="3" indent="-349250" algn="l">
              <a:lnSpc>
                <a:spcPct val="90000"/>
              </a:lnSpc>
              <a:spcBef>
                <a:spcPts val="1600"/>
              </a:spcBef>
              <a:spcAft>
                <a:spcPts val="0"/>
              </a:spcAft>
              <a:buClr>
                <a:srgbClr val="2A2A2A"/>
              </a:buClr>
              <a:buSzPts val="1900"/>
              <a:buChar char="●"/>
              <a:defRPr/>
            </a:lvl4pPr>
            <a:lvl5pPr marL="2286000" lvl="4" indent="-349250" algn="l">
              <a:lnSpc>
                <a:spcPct val="90000"/>
              </a:lnSpc>
              <a:spcBef>
                <a:spcPts val="1600"/>
              </a:spcBef>
              <a:spcAft>
                <a:spcPts val="0"/>
              </a:spcAft>
              <a:buClr>
                <a:srgbClr val="2A2A2A"/>
              </a:buClr>
              <a:buSzPts val="1900"/>
              <a:buChar char="○"/>
              <a:defRPr/>
            </a:lvl5pPr>
            <a:lvl6pPr marL="2743200" lvl="5" indent="-349250" algn="l">
              <a:lnSpc>
                <a:spcPct val="90000"/>
              </a:lnSpc>
              <a:spcBef>
                <a:spcPts val="1600"/>
              </a:spcBef>
              <a:spcAft>
                <a:spcPts val="0"/>
              </a:spcAft>
              <a:buClr>
                <a:schemeClr val="dk1"/>
              </a:buClr>
              <a:buSzPts val="1900"/>
              <a:buChar char="■"/>
              <a:defRPr/>
            </a:lvl6pPr>
            <a:lvl7pPr marL="3200400" lvl="6" indent="-349250" algn="l">
              <a:lnSpc>
                <a:spcPct val="90000"/>
              </a:lnSpc>
              <a:spcBef>
                <a:spcPts val="1600"/>
              </a:spcBef>
              <a:spcAft>
                <a:spcPts val="0"/>
              </a:spcAft>
              <a:buClr>
                <a:schemeClr val="dk1"/>
              </a:buClr>
              <a:buSzPts val="1900"/>
              <a:buChar char="●"/>
              <a:defRPr/>
            </a:lvl7pPr>
            <a:lvl8pPr marL="3657600" lvl="7" indent="-349250" algn="l">
              <a:lnSpc>
                <a:spcPct val="90000"/>
              </a:lnSpc>
              <a:spcBef>
                <a:spcPts val="1600"/>
              </a:spcBef>
              <a:spcAft>
                <a:spcPts val="0"/>
              </a:spcAft>
              <a:buClr>
                <a:schemeClr val="dk1"/>
              </a:buClr>
              <a:buSzPts val="1900"/>
              <a:buChar char="○"/>
              <a:defRPr/>
            </a:lvl8pPr>
            <a:lvl9pPr marL="4114800" lvl="8" indent="-349250" algn="l">
              <a:lnSpc>
                <a:spcPct val="90000"/>
              </a:lnSpc>
              <a:spcBef>
                <a:spcPts val="1600"/>
              </a:spcBef>
              <a:spcAft>
                <a:spcPts val="1600"/>
              </a:spcAft>
              <a:buClr>
                <a:schemeClr val="dk1"/>
              </a:buClr>
              <a:buSzPts val="1900"/>
              <a:buChar char="■"/>
              <a:defRPr/>
            </a:lvl9pPr>
          </a:lstStyle>
          <a:p>
            <a:endParaRPr/>
          </a:p>
        </p:txBody>
      </p:sp>
      <p:sp>
        <p:nvSpPr>
          <p:cNvPr id="298" name="Google Shape;298;g3235967faa7_0_986"/>
          <p:cNvSpPr txBox="1">
            <a:spLocks noGrp="1"/>
          </p:cNvSpPr>
          <p:nvPr>
            <p:ph type="body" idx="8"/>
          </p:nvPr>
        </p:nvSpPr>
        <p:spPr>
          <a:xfrm>
            <a:off x="838059" y="3521217"/>
            <a:ext cx="807300" cy="807300"/>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100"/>
              </a:spcBef>
              <a:spcAft>
                <a:spcPts val="0"/>
              </a:spcAft>
              <a:buClr>
                <a:schemeClr val="lt1"/>
              </a:buClr>
              <a:buSzPts val="1600"/>
              <a:buNone/>
              <a:defRPr sz="1600" b="1">
                <a:solidFill>
                  <a:schemeClr val="lt1"/>
                </a:solidFill>
                <a:latin typeface="Century Gothic"/>
                <a:ea typeface="Century Gothic"/>
                <a:cs typeface="Century Gothic"/>
                <a:sym typeface="Century Gothic"/>
              </a:defRPr>
            </a:lvl1pPr>
            <a:lvl2pPr marL="914400" lvl="1" indent="-349250" algn="l">
              <a:lnSpc>
                <a:spcPct val="90000"/>
              </a:lnSpc>
              <a:spcBef>
                <a:spcPts val="1600"/>
              </a:spcBef>
              <a:spcAft>
                <a:spcPts val="0"/>
              </a:spcAft>
              <a:buClr>
                <a:srgbClr val="2A2A2A"/>
              </a:buClr>
              <a:buSzPts val="1900"/>
              <a:buChar char="○"/>
              <a:defRPr/>
            </a:lvl2pPr>
            <a:lvl3pPr marL="1371600" lvl="2" indent="-349250" algn="l">
              <a:lnSpc>
                <a:spcPct val="90000"/>
              </a:lnSpc>
              <a:spcBef>
                <a:spcPts val="1600"/>
              </a:spcBef>
              <a:spcAft>
                <a:spcPts val="0"/>
              </a:spcAft>
              <a:buClr>
                <a:srgbClr val="2A2A2A"/>
              </a:buClr>
              <a:buSzPts val="1900"/>
              <a:buChar char="■"/>
              <a:defRPr/>
            </a:lvl3pPr>
            <a:lvl4pPr marL="1828800" lvl="3" indent="-349250" algn="l">
              <a:lnSpc>
                <a:spcPct val="90000"/>
              </a:lnSpc>
              <a:spcBef>
                <a:spcPts val="1600"/>
              </a:spcBef>
              <a:spcAft>
                <a:spcPts val="0"/>
              </a:spcAft>
              <a:buClr>
                <a:srgbClr val="2A2A2A"/>
              </a:buClr>
              <a:buSzPts val="1900"/>
              <a:buChar char="●"/>
              <a:defRPr/>
            </a:lvl4pPr>
            <a:lvl5pPr marL="2286000" lvl="4" indent="-349250" algn="l">
              <a:lnSpc>
                <a:spcPct val="90000"/>
              </a:lnSpc>
              <a:spcBef>
                <a:spcPts val="1600"/>
              </a:spcBef>
              <a:spcAft>
                <a:spcPts val="0"/>
              </a:spcAft>
              <a:buClr>
                <a:srgbClr val="2A2A2A"/>
              </a:buClr>
              <a:buSzPts val="1900"/>
              <a:buChar char="○"/>
              <a:defRPr/>
            </a:lvl5pPr>
            <a:lvl6pPr marL="2743200" lvl="5" indent="-349250" algn="l">
              <a:lnSpc>
                <a:spcPct val="90000"/>
              </a:lnSpc>
              <a:spcBef>
                <a:spcPts val="1600"/>
              </a:spcBef>
              <a:spcAft>
                <a:spcPts val="0"/>
              </a:spcAft>
              <a:buClr>
                <a:schemeClr val="dk1"/>
              </a:buClr>
              <a:buSzPts val="1900"/>
              <a:buChar char="■"/>
              <a:defRPr/>
            </a:lvl6pPr>
            <a:lvl7pPr marL="3200400" lvl="6" indent="-349250" algn="l">
              <a:lnSpc>
                <a:spcPct val="90000"/>
              </a:lnSpc>
              <a:spcBef>
                <a:spcPts val="1600"/>
              </a:spcBef>
              <a:spcAft>
                <a:spcPts val="0"/>
              </a:spcAft>
              <a:buClr>
                <a:schemeClr val="dk1"/>
              </a:buClr>
              <a:buSzPts val="1900"/>
              <a:buChar char="●"/>
              <a:defRPr/>
            </a:lvl7pPr>
            <a:lvl8pPr marL="3657600" lvl="7" indent="-349250" algn="l">
              <a:lnSpc>
                <a:spcPct val="90000"/>
              </a:lnSpc>
              <a:spcBef>
                <a:spcPts val="1600"/>
              </a:spcBef>
              <a:spcAft>
                <a:spcPts val="0"/>
              </a:spcAft>
              <a:buClr>
                <a:schemeClr val="dk1"/>
              </a:buClr>
              <a:buSzPts val="1900"/>
              <a:buChar char="○"/>
              <a:defRPr/>
            </a:lvl8pPr>
            <a:lvl9pPr marL="4114800" lvl="8" indent="-349250" algn="l">
              <a:lnSpc>
                <a:spcPct val="90000"/>
              </a:lnSpc>
              <a:spcBef>
                <a:spcPts val="1600"/>
              </a:spcBef>
              <a:spcAft>
                <a:spcPts val="1600"/>
              </a:spcAft>
              <a:buClr>
                <a:schemeClr val="dk1"/>
              </a:buClr>
              <a:buSzPts val="1900"/>
              <a:buChar char="■"/>
              <a:defRPr/>
            </a:lvl9pPr>
          </a:lstStyle>
          <a:p>
            <a:endParaRPr/>
          </a:p>
        </p:txBody>
      </p:sp>
      <p:sp>
        <p:nvSpPr>
          <p:cNvPr id="299" name="Google Shape;299;g3235967faa7_0_986"/>
          <p:cNvSpPr txBox="1">
            <a:spLocks noGrp="1"/>
          </p:cNvSpPr>
          <p:nvPr>
            <p:ph type="body" idx="9"/>
          </p:nvPr>
        </p:nvSpPr>
        <p:spPr>
          <a:xfrm>
            <a:off x="838059" y="5205015"/>
            <a:ext cx="807300" cy="807300"/>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100"/>
              </a:spcBef>
              <a:spcAft>
                <a:spcPts val="0"/>
              </a:spcAft>
              <a:buClr>
                <a:schemeClr val="lt1"/>
              </a:buClr>
              <a:buSzPts val="1600"/>
              <a:buNone/>
              <a:defRPr sz="1600" b="1">
                <a:solidFill>
                  <a:schemeClr val="lt1"/>
                </a:solidFill>
                <a:latin typeface="Century Gothic"/>
                <a:ea typeface="Century Gothic"/>
                <a:cs typeface="Century Gothic"/>
                <a:sym typeface="Century Gothic"/>
              </a:defRPr>
            </a:lvl1pPr>
            <a:lvl2pPr marL="914400" lvl="1" indent="-349250" algn="l">
              <a:lnSpc>
                <a:spcPct val="90000"/>
              </a:lnSpc>
              <a:spcBef>
                <a:spcPts val="1600"/>
              </a:spcBef>
              <a:spcAft>
                <a:spcPts val="0"/>
              </a:spcAft>
              <a:buClr>
                <a:srgbClr val="2A2A2A"/>
              </a:buClr>
              <a:buSzPts val="1900"/>
              <a:buChar char="○"/>
              <a:defRPr/>
            </a:lvl2pPr>
            <a:lvl3pPr marL="1371600" lvl="2" indent="-349250" algn="l">
              <a:lnSpc>
                <a:spcPct val="90000"/>
              </a:lnSpc>
              <a:spcBef>
                <a:spcPts val="1600"/>
              </a:spcBef>
              <a:spcAft>
                <a:spcPts val="0"/>
              </a:spcAft>
              <a:buClr>
                <a:srgbClr val="2A2A2A"/>
              </a:buClr>
              <a:buSzPts val="1900"/>
              <a:buChar char="■"/>
              <a:defRPr/>
            </a:lvl3pPr>
            <a:lvl4pPr marL="1828800" lvl="3" indent="-349250" algn="l">
              <a:lnSpc>
                <a:spcPct val="90000"/>
              </a:lnSpc>
              <a:spcBef>
                <a:spcPts val="1600"/>
              </a:spcBef>
              <a:spcAft>
                <a:spcPts val="0"/>
              </a:spcAft>
              <a:buClr>
                <a:srgbClr val="2A2A2A"/>
              </a:buClr>
              <a:buSzPts val="1900"/>
              <a:buChar char="●"/>
              <a:defRPr/>
            </a:lvl4pPr>
            <a:lvl5pPr marL="2286000" lvl="4" indent="-349250" algn="l">
              <a:lnSpc>
                <a:spcPct val="90000"/>
              </a:lnSpc>
              <a:spcBef>
                <a:spcPts val="1600"/>
              </a:spcBef>
              <a:spcAft>
                <a:spcPts val="0"/>
              </a:spcAft>
              <a:buClr>
                <a:srgbClr val="2A2A2A"/>
              </a:buClr>
              <a:buSzPts val="1900"/>
              <a:buChar char="○"/>
              <a:defRPr/>
            </a:lvl5pPr>
            <a:lvl6pPr marL="2743200" lvl="5" indent="-349250" algn="l">
              <a:lnSpc>
                <a:spcPct val="90000"/>
              </a:lnSpc>
              <a:spcBef>
                <a:spcPts val="1600"/>
              </a:spcBef>
              <a:spcAft>
                <a:spcPts val="0"/>
              </a:spcAft>
              <a:buClr>
                <a:schemeClr val="dk1"/>
              </a:buClr>
              <a:buSzPts val="1900"/>
              <a:buChar char="■"/>
              <a:defRPr/>
            </a:lvl6pPr>
            <a:lvl7pPr marL="3200400" lvl="6" indent="-349250" algn="l">
              <a:lnSpc>
                <a:spcPct val="90000"/>
              </a:lnSpc>
              <a:spcBef>
                <a:spcPts val="1600"/>
              </a:spcBef>
              <a:spcAft>
                <a:spcPts val="0"/>
              </a:spcAft>
              <a:buClr>
                <a:schemeClr val="dk1"/>
              </a:buClr>
              <a:buSzPts val="1900"/>
              <a:buChar char="●"/>
              <a:defRPr/>
            </a:lvl7pPr>
            <a:lvl8pPr marL="3657600" lvl="7" indent="-349250" algn="l">
              <a:lnSpc>
                <a:spcPct val="90000"/>
              </a:lnSpc>
              <a:spcBef>
                <a:spcPts val="1600"/>
              </a:spcBef>
              <a:spcAft>
                <a:spcPts val="0"/>
              </a:spcAft>
              <a:buClr>
                <a:schemeClr val="dk1"/>
              </a:buClr>
              <a:buSzPts val="1900"/>
              <a:buChar char="○"/>
              <a:defRPr/>
            </a:lvl8pPr>
            <a:lvl9pPr marL="4114800" lvl="8" indent="-349250" algn="l">
              <a:lnSpc>
                <a:spcPct val="90000"/>
              </a:lnSpc>
              <a:spcBef>
                <a:spcPts val="1600"/>
              </a:spcBef>
              <a:spcAft>
                <a:spcPts val="1600"/>
              </a:spcAft>
              <a:buClr>
                <a:schemeClr val="dk1"/>
              </a:buClr>
              <a:buSzPts val="1900"/>
              <a:buChar char="■"/>
              <a:defRPr/>
            </a:lvl9pPr>
          </a:lstStyle>
          <a:p>
            <a:endParaRPr/>
          </a:p>
        </p:txBody>
      </p:sp>
      <p:sp>
        <p:nvSpPr>
          <p:cNvPr id="300" name="Google Shape;300;g3235967faa7_0_986"/>
          <p:cNvSpPr txBox="1">
            <a:spLocks noGrp="1"/>
          </p:cNvSpPr>
          <p:nvPr>
            <p:ph type="body" idx="13"/>
          </p:nvPr>
        </p:nvSpPr>
        <p:spPr>
          <a:xfrm>
            <a:off x="6354005" y="1829881"/>
            <a:ext cx="807300" cy="807300"/>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100"/>
              </a:spcBef>
              <a:spcAft>
                <a:spcPts val="0"/>
              </a:spcAft>
              <a:buClr>
                <a:schemeClr val="lt1"/>
              </a:buClr>
              <a:buSzPts val="1600"/>
              <a:buNone/>
              <a:defRPr sz="1600" b="1">
                <a:solidFill>
                  <a:schemeClr val="lt1"/>
                </a:solidFill>
                <a:latin typeface="Century Gothic"/>
                <a:ea typeface="Century Gothic"/>
                <a:cs typeface="Century Gothic"/>
                <a:sym typeface="Century Gothic"/>
              </a:defRPr>
            </a:lvl1pPr>
            <a:lvl2pPr marL="914400" lvl="1" indent="-349250" algn="l">
              <a:lnSpc>
                <a:spcPct val="90000"/>
              </a:lnSpc>
              <a:spcBef>
                <a:spcPts val="1600"/>
              </a:spcBef>
              <a:spcAft>
                <a:spcPts val="0"/>
              </a:spcAft>
              <a:buClr>
                <a:srgbClr val="2A2A2A"/>
              </a:buClr>
              <a:buSzPts val="1900"/>
              <a:buChar char="○"/>
              <a:defRPr/>
            </a:lvl2pPr>
            <a:lvl3pPr marL="1371600" lvl="2" indent="-349250" algn="l">
              <a:lnSpc>
                <a:spcPct val="90000"/>
              </a:lnSpc>
              <a:spcBef>
                <a:spcPts val="1600"/>
              </a:spcBef>
              <a:spcAft>
                <a:spcPts val="0"/>
              </a:spcAft>
              <a:buClr>
                <a:srgbClr val="2A2A2A"/>
              </a:buClr>
              <a:buSzPts val="1900"/>
              <a:buChar char="■"/>
              <a:defRPr/>
            </a:lvl3pPr>
            <a:lvl4pPr marL="1828800" lvl="3" indent="-349250" algn="l">
              <a:lnSpc>
                <a:spcPct val="90000"/>
              </a:lnSpc>
              <a:spcBef>
                <a:spcPts val="1600"/>
              </a:spcBef>
              <a:spcAft>
                <a:spcPts val="0"/>
              </a:spcAft>
              <a:buClr>
                <a:srgbClr val="2A2A2A"/>
              </a:buClr>
              <a:buSzPts val="1900"/>
              <a:buChar char="●"/>
              <a:defRPr/>
            </a:lvl4pPr>
            <a:lvl5pPr marL="2286000" lvl="4" indent="-349250" algn="l">
              <a:lnSpc>
                <a:spcPct val="90000"/>
              </a:lnSpc>
              <a:spcBef>
                <a:spcPts val="1600"/>
              </a:spcBef>
              <a:spcAft>
                <a:spcPts val="0"/>
              </a:spcAft>
              <a:buClr>
                <a:srgbClr val="2A2A2A"/>
              </a:buClr>
              <a:buSzPts val="1900"/>
              <a:buChar char="○"/>
              <a:defRPr/>
            </a:lvl5pPr>
            <a:lvl6pPr marL="2743200" lvl="5" indent="-349250" algn="l">
              <a:lnSpc>
                <a:spcPct val="90000"/>
              </a:lnSpc>
              <a:spcBef>
                <a:spcPts val="1600"/>
              </a:spcBef>
              <a:spcAft>
                <a:spcPts val="0"/>
              </a:spcAft>
              <a:buClr>
                <a:schemeClr val="dk1"/>
              </a:buClr>
              <a:buSzPts val="1900"/>
              <a:buChar char="■"/>
              <a:defRPr/>
            </a:lvl6pPr>
            <a:lvl7pPr marL="3200400" lvl="6" indent="-349250" algn="l">
              <a:lnSpc>
                <a:spcPct val="90000"/>
              </a:lnSpc>
              <a:spcBef>
                <a:spcPts val="1600"/>
              </a:spcBef>
              <a:spcAft>
                <a:spcPts val="0"/>
              </a:spcAft>
              <a:buClr>
                <a:schemeClr val="dk1"/>
              </a:buClr>
              <a:buSzPts val="1900"/>
              <a:buChar char="●"/>
              <a:defRPr/>
            </a:lvl7pPr>
            <a:lvl8pPr marL="3657600" lvl="7" indent="-349250" algn="l">
              <a:lnSpc>
                <a:spcPct val="90000"/>
              </a:lnSpc>
              <a:spcBef>
                <a:spcPts val="1600"/>
              </a:spcBef>
              <a:spcAft>
                <a:spcPts val="0"/>
              </a:spcAft>
              <a:buClr>
                <a:schemeClr val="dk1"/>
              </a:buClr>
              <a:buSzPts val="1900"/>
              <a:buChar char="○"/>
              <a:defRPr/>
            </a:lvl8pPr>
            <a:lvl9pPr marL="4114800" lvl="8" indent="-349250" algn="l">
              <a:lnSpc>
                <a:spcPct val="90000"/>
              </a:lnSpc>
              <a:spcBef>
                <a:spcPts val="1600"/>
              </a:spcBef>
              <a:spcAft>
                <a:spcPts val="1600"/>
              </a:spcAft>
              <a:buClr>
                <a:schemeClr val="dk1"/>
              </a:buClr>
              <a:buSzPts val="1900"/>
              <a:buChar char="■"/>
              <a:defRPr/>
            </a:lvl9pPr>
          </a:lstStyle>
          <a:p>
            <a:endParaRPr/>
          </a:p>
        </p:txBody>
      </p:sp>
      <p:sp>
        <p:nvSpPr>
          <p:cNvPr id="301" name="Google Shape;301;g3235967faa7_0_986"/>
          <p:cNvSpPr txBox="1">
            <a:spLocks noGrp="1"/>
          </p:cNvSpPr>
          <p:nvPr>
            <p:ph type="body" idx="14"/>
          </p:nvPr>
        </p:nvSpPr>
        <p:spPr>
          <a:xfrm>
            <a:off x="6354004" y="3521217"/>
            <a:ext cx="807300" cy="807300"/>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100"/>
              </a:spcBef>
              <a:spcAft>
                <a:spcPts val="0"/>
              </a:spcAft>
              <a:buClr>
                <a:schemeClr val="lt1"/>
              </a:buClr>
              <a:buSzPts val="1600"/>
              <a:buNone/>
              <a:defRPr sz="1600" b="1">
                <a:solidFill>
                  <a:schemeClr val="lt1"/>
                </a:solidFill>
                <a:latin typeface="Century Gothic"/>
                <a:ea typeface="Century Gothic"/>
                <a:cs typeface="Century Gothic"/>
                <a:sym typeface="Century Gothic"/>
              </a:defRPr>
            </a:lvl1pPr>
            <a:lvl2pPr marL="914400" lvl="1" indent="-349250" algn="l">
              <a:lnSpc>
                <a:spcPct val="90000"/>
              </a:lnSpc>
              <a:spcBef>
                <a:spcPts val="1600"/>
              </a:spcBef>
              <a:spcAft>
                <a:spcPts val="0"/>
              </a:spcAft>
              <a:buClr>
                <a:srgbClr val="2A2A2A"/>
              </a:buClr>
              <a:buSzPts val="1900"/>
              <a:buChar char="○"/>
              <a:defRPr/>
            </a:lvl2pPr>
            <a:lvl3pPr marL="1371600" lvl="2" indent="-349250" algn="l">
              <a:lnSpc>
                <a:spcPct val="90000"/>
              </a:lnSpc>
              <a:spcBef>
                <a:spcPts val="1600"/>
              </a:spcBef>
              <a:spcAft>
                <a:spcPts val="0"/>
              </a:spcAft>
              <a:buClr>
                <a:srgbClr val="2A2A2A"/>
              </a:buClr>
              <a:buSzPts val="1900"/>
              <a:buChar char="■"/>
              <a:defRPr/>
            </a:lvl3pPr>
            <a:lvl4pPr marL="1828800" lvl="3" indent="-349250" algn="l">
              <a:lnSpc>
                <a:spcPct val="90000"/>
              </a:lnSpc>
              <a:spcBef>
                <a:spcPts val="1600"/>
              </a:spcBef>
              <a:spcAft>
                <a:spcPts val="0"/>
              </a:spcAft>
              <a:buClr>
                <a:srgbClr val="2A2A2A"/>
              </a:buClr>
              <a:buSzPts val="1900"/>
              <a:buChar char="●"/>
              <a:defRPr/>
            </a:lvl4pPr>
            <a:lvl5pPr marL="2286000" lvl="4" indent="-349250" algn="l">
              <a:lnSpc>
                <a:spcPct val="90000"/>
              </a:lnSpc>
              <a:spcBef>
                <a:spcPts val="1600"/>
              </a:spcBef>
              <a:spcAft>
                <a:spcPts val="0"/>
              </a:spcAft>
              <a:buClr>
                <a:srgbClr val="2A2A2A"/>
              </a:buClr>
              <a:buSzPts val="1900"/>
              <a:buChar char="○"/>
              <a:defRPr/>
            </a:lvl5pPr>
            <a:lvl6pPr marL="2743200" lvl="5" indent="-349250" algn="l">
              <a:lnSpc>
                <a:spcPct val="90000"/>
              </a:lnSpc>
              <a:spcBef>
                <a:spcPts val="1600"/>
              </a:spcBef>
              <a:spcAft>
                <a:spcPts val="0"/>
              </a:spcAft>
              <a:buClr>
                <a:schemeClr val="dk1"/>
              </a:buClr>
              <a:buSzPts val="1900"/>
              <a:buChar char="■"/>
              <a:defRPr/>
            </a:lvl6pPr>
            <a:lvl7pPr marL="3200400" lvl="6" indent="-349250" algn="l">
              <a:lnSpc>
                <a:spcPct val="90000"/>
              </a:lnSpc>
              <a:spcBef>
                <a:spcPts val="1600"/>
              </a:spcBef>
              <a:spcAft>
                <a:spcPts val="0"/>
              </a:spcAft>
              <a:buClr>
                <a:schemeClr val="dk1"/>
              </a:buClr>
              <a:buSzPts val="1900"/>
              <a:buChar char="●"/>
              <a:defRPr/>
            </a:lvl7pPr>
            <a:lvl8pPr marL="3657600" lvl="7" indent="-349250" algn="l">
              <a:lnSpc>
                <a:spcPct val="90000"/>
              </a:lnSpc>
              <a:spcBef>
                <a:spcPts val="1600"/>
              </a:spcBef>
              <a:spcAft>
                <a:spcPts val="0"/>
              </a:spcAft>
              <a:buClr>
                <a:schemeClr val="dk1"/>
              </a:buClr>
              <a:buSzPts val="1900"/>
              <a:buChar char="○"/>
              <a:defRPr/>
            </a:lvl8pPr>
            <a:lvl9pPr marL="4114800" lvl="8" indent="-349250" algn="l">
              <a:lnSpc>
                <a:spcPct val="90000"/>
              </a:lnSpc>
              <a:spcBef>
                <a:spcPts val="1600"/>
              </a:spcBef>
              <a:spcAft>
                <a:spcPts val="1600"/>
              </a:spcAft>
              <a:buClr>
                <a:schemeClr val="dk1"/>
              </a:buClr>
              <a:buSzPts val="1900"/>
              <a:buChar char="■"/>
              <a:defRPr/>
            </a:lvl9pPr>
          </a:lstStyle>
          <a:p>
            <a:endParaRPr/>
          </a:p>
        </p:txBody>
      </p:sp>
      <p:sp>
        <p:nvSpPr>
          <p:cNvPr id="302" name="Google Shape;302;g3235967faa7_0_986"/>
          <p:cNvSpPr txBox="1">
            <a:spLocks noGrp="1"/>
          </p:cNvSpPr>
          <p:nvPr>
            <p:ph type="body" idx="15"/>
          </p:nvPr>
        </p:nvSpPr>
        <p:spPr>
          <a:xfrm>
            <a:off x="6354004" y="5205015"/>
            <a:ext cx="807300" cy="807300"/>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100"/>
              </a:spcBef>
              <a:spcAft>
                <a:spcPts val="0"/>
              </a:spcAft>
              <a:buClr>
                <a:schemeClr val="lt1"/>
              </a:buClr>
              <a:buSzPts val="1600"/>
              <a:buNone/>
              <a:defRPr sz="1600" b="1">
                <a:solidFill>
                  <a:schemeClr val="lt1"/>
                </a:solidFill>
                <a:latin typeface="Century Gothic"/>
                <a:ea typeface="Century Gothic"/>
                <a:cs typeface="Century Gothic"/>
                <a:sym typeface="Century Gothic"/>
              </a:defRPr>
            </a:lvl1pPr>
            <a:lvl2pPr marL="914400" lvl="1" indent="-349250" algn="l">
              <a:lnSpc>
                <a:spcPct val="90000"/>
              </a:lnSpc>
              <a:spcBef>
                <a:spcPts val="1600"/>
              </a:spcBef>
              <a:spcAft>
                <a:spcPts val="0"/>
              </a:spcAft>
              <a:buClr>
                <a:srgbClr val="2A2A2A"/>
              </a:buClr>
              <a:buSzPts val="1900"/>
              <a:buChar char="○"/>
              <a:defRPr/>
            </a:lvl2pPr>
            <a:lvl3pPr marL="1371600" lvl="2" indent="-349250" algn="l">
              <a:lnSpc>
                <a:spcPct val="90000"/>
              </a:lnSpc>
              <a:spcBef>
                <a:spcPts val="1600"/>
              </a:spcBef>
              <a:spcAft>
                <a:spcPts val="0"/>
              </a:spcAft>
              <a:buClr>
                <a:srgbClr val="2A2A2A"/>
              </a:buClr>
              <a:buSzPts val="1900"/>
              <a:buChar char="■"/>
              <a:defRPr/>
            </a:lvl3pPr>
            <a:lvl4pPr marL="1828800" lvl="3" indent="-349250" algn="l">
              <a:lnSpc>
                <a:spcPct val="90000"/>
              </a:lnSpc>
              <a:spcBef>
                <a:spcPts val="1600"/>
              </a:spcBef>
              <a:spcAft>
                <a:spcPts val="0"/>
              </a:spcAft>
              <a:buClr>
                <a:srgbClr val="2A2A2A"/>
              </a:buClr>
              <a:buSzPts val="1900"/>
              <a:buChar char="●"/>
              <a:defRPr/>
            </a:lvl4pPr>
            <a:lvl5pPr marL="2286000" lvl="4" indent="-349250" algn="l">
              <a:lnSpc>
                <a:spcPct val="90000"/>
              </a:lnSpc>
              <a:spcBef>
                <a:spcPts val="1600"/>
              </a:spcBef>
              <a:spcAft>
                <a:spcPts val="0"/>
              </a:spcAft>
              <a:buClr>
                <a:srgbClr val="2A2A2A"/>
              </a:buClr>
              <a:buSzPts val="1900"/>
              <a:buChar char="○"/>
              <a:defRPr/>
            </a:lvl5pPr>
            <a:lvl6pPr marL="2743200" lvl="5" indent="-349250" algn="l">
              <a:lnSpc>
                <a:spcPct val="90000"/>
              </a:lnSpc>
              <a:spcBef>
                <a:spcPts val="1600"/>
              </a:spcBef>
              <a:spcAft>
                <a:spcPts val="0"/>
              </a:spcAft>
              <a:buClr>
                <a:schemeClr val="dk1"/>
              </a:buClr>
              <a:buSzPts val="1900"/>
              <a:buChar char="■"/>
              <a:defRPr/>
            </a:lvl6pPr>
            <a:lvl7pPr marL="3200400" lvl="6" indent="-349250" algn="l">
              <a:lnSpc>
                <a:spcPct val="90000"/>
              </a:lnSpc>
              <a:spcBef>
                <a:spcPts val="1600"/>
              </a:spcBef>
              <a:spcAft>
                <a:spcPts val="0"/>
              </a:spcAft>
              <a:buClr>
                <a:schemeClr val="dk1"/>
              </a:buClr>
              <a:buSzPts val="1900"/>
              <a:buChar char="●"/>
              <a:defRPr/>
            </a:lvl7pPr>
            <a:lvl8pPr marL="3657600" lvl="7" indent="-349250" algn="l">
              <a:lnSpc>
                <a:spcPct val="90000"/>
              </a:lnSpc>
              <a:spcBef>
                <a:spcPts val="1600"/>
              </a:spcBef>
              <a:spcAft>
                <a:spcPts val="0"/>
              </a:spcAft>
              <a:buClr>
                <a:schemeClr val="dk1"/>
              </a:buClr>
              <a:buSzPts val="1900"/>
              <a:buChar char="○"/>
              <a:defRPr/>
            </a:lvl8pPr>
            <a:lvl9pPr marL="4114800" lvl="8" indent="-349250" algn="l">
              <a:lnSpc>
                <a:spcPct val="90000"/>
              </a:lnSpc>
              <a:spcBef>
                <a:spcPts val="1600"/>
              </a:spcBef>
              <a:spcAft>
                <a:spcPts val="1600"/>
              </a:spcAft>
              <a:buClr>
                <a:schemeClr val="dk1"/>
              </a:buClr>
              <a:buSzPts val="1900"/>
              <a:buChar char="■"/>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ategory - four sections">
  <p:cSld name="Category - four sections">
    <p:spTree>
      <p:nvGrpSpPr>
        <p:cNvPr id="1" name="Shape 303"/>
        <p:cNvGrpSpPr/>
        <p:nvPr/>
      </p:nvGrpSpPr>
      <p:grpSpPr>
        <a:xfrm>
          <a:off x="0" y="0"/>
          <a:ext cx="0" cy="0"/>
          <a:chOff x="0" y="0"/>
          <a:chExt cx="0" cy="0"/>
        </a:xfrm>
      </p:grpSpPr>
      <p:pic>
        <p:nvPicPr>
          <p:cNvPr id="304" name="Google Shape;304;g3235967faa7_0_1007" descr="Icon&#10;&#10;Description automatically generated"/>
          <p:cNvPicPr preferRelativeResize="0"/>
          <p:nvPr/>
        </p:nvPicPr>
        <p:blipFill rotWithShape="1">
          <a:blip r:embed="rId2">
            <a:alphaModFix/>
          </a:blip>
          <a:srcRect/>
          <a:stretch/>
        </p:blipFill>
        <p:spPr>
          <a:xfrm>
            <a:off x="635567" y="1124655"/>
            <a:ext cx="11078379" cy="6228183"/>
          </a:xfrm>
          <a:prstGeom prst="rect">
            <a:avLst/>
          </a:prstGeom>
          <a:noFill/>
          <a:ln>
            <a:noFill/>
          </a:ln>
        </p:spPr>
      </p:pic>
      <p:sp>
        <p:nvSpPr>
          <p:cNvPr id="305" name="Google Shape;305;g3235967faa7_0_1007"/>
          <p:cNvSpPr txBox="1">
            <a:spLocks noGrp="1"/>
          </p:cNvSpPr>
          <p:nvPr>
            <p:ph type="title"/>
          </p:nvPr>
        </p:nvSpPr>
        <p:spPr>
          <a:xfrm>
            <a:off x="838200" y="0"/>
            <a:ext cx="10515600" cy="9045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19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306" name="Google Shape;306;g3235967faa7_0_1007"/>
          <p:cNvSpPr/>
          <p:nvPr/>
        </p:nvSpPr>
        <p:spPr>
          <a:xfrm>
            <a:off x="838200" y="890543"/>
            <a:ext cx="10515600" cy="1893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Calibri"/>
              <a:ea typeface="Calibri"/>
              <a:cs typeface="Calibri"/>
              <a:sym typeface="Calibri"/>
            </a:endParaRPr>
          </a:p>
        </p:txBody>
      </p:sp>
      <p:sp>
        <p:nvSpPr>
          <p:cNvPr id="307" name="Google Shape;307;g3235967faa7_0_1007"/>
          <p:cNvSpPr txBox="1">
            <a:spLocks noGrp="1"/>
          </p:cNvSpPr>
          <p:nvPr>
            <p:ph type="body" idx="1"/>
          </p:nvPr>
        </p:nvSpPr>
        <p:spPr>
          <a:xfrm>
            <a:off x="838200" y="2662523"/>
            <a:ext cx="2559900" cy="440100"/>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100"/>
              </a:spcBef>
              <a:spcAft>
                <a:spcPts val="0"/>
              </a:spcAft>
              <a:buClr>
                <a:schemeClr val="lt1"/>
              </a:buClr>
              <a:buSzPts val="2000"/>
              <a:buNone/>
              <a:defRPr b="1">
                <a:solidFill>
                  <a:schemeClr val="lt1"/>
                </a:solidFill>
              </a:defRPr>
            </a:lvl1pPr>
            <a:lvl2pPr marL="914400" lvl="1" indent="-349250" algn="l">
              <a:lnSpc>
                <a:spcPct val="90000"/>
              </a:lnSpc>
              <a:spcBef>
                <a:spcPts val="1600"/>
              </a:spcBef>
              <a:spcAft>
                <a:spcPts val="0"/>
              </a:spcAft>
              <a:buClr>
                <a:srgbClr val="2A2A2A"/>
              </a:buClr>
              <a:buSzPts val="1900"/>
              <a:buChar char="○"/>
              <a:defRPr/>
            </a:lvl2pPr>
            <a:lvl3pPr marL="1371600" lvl="2" indent="-349250" algn="l">
              <a:lnSpc>
                <a:spcPct val="90000"/>
              </a:lnSpc>
              <a:spcBef>
                <a:spcPts val="1600"/>
              </a:spcBef>
              <a:spcAft>
                <a:spcPts val="0"/>
              </a:spcAft>
              <a:buClr>
                <a:srgbClr val="2A2A2A"/>
              </a:buClr>
              <a:buSzPts val="1900"/>
              <a:buChar char="■"/>
              <a:defRPr/>
            </a:lvl3pPr>
            <a:lvl4pPr marL="1828800" lvl="3" indent="-349250" algn="l">
              <a:lnSpc>
                <a:spcPct val="90000"/>
              </a:lnSpc>
              <a:spcBef>
                <a:spcPts val="1600"/>
              </a:spcBef>
              <a:spcAft>
                <a:spcPts val="0"/>
              </a:spcAft>
              <a:buClr>
                <a:srgbClr val="2A2A2A"/>
              </a:buClr>
              <a:buSzPts val="1900"/>
              <a:buChar char="●"/>
              <a:defRPr/>
            </a:lvl4pPr>
            <a:lvl5pPr marL="2286000" lvl="4" indent="-349250" algn="l">
              <a:lnSpc>
                <a:spcPct val="90000"/>
              </a:lnSpc>
              <a:spcBef>
                <a:spcPts val="1600"/>
              </a:spcBef>
              <a:spcAft>
                <a:spcPts val="0"/>
              </a:spcAft>
              <a:buClr>
                <a:srgbClr val="2A2A2A"/>
              </a:buClr>
              <a:buSzPts val="1900"/>
              <a:buChar char="○"/>
              <a:defRPr/>
            </a:lvl5pPr>
            <a:lvl6pPr marL="2743200" lvl="5" indent="-349250" algn="l">
              <a:lnSpc>
                <a:spcPct val="90000"/>
              </a:lnSpc>
              <a:spcBef>
                <a:spcPts val="1600"/>
              </a:spcBef>
              <a:spcAft>
                <a:spcPts val="0"/>
              </a:spcAft>
              <a:buClr>
                <a:schemeClr val="dk1"/>
              </a:buClr>
              <a:buSzPts val="1900"/>
              <a:buChar char="■"/>
              <a:defRPr/>
            </a:lvl6pPr>
            <a:lvl7pPr marL="3200400" lvl="6" indent="-349250" algn="l">
              <a:lnSpc>
                <a:spcPct val="90000"/>
              </a:lnSpc>
              <a:spcBef>
                <a:spcPts val="1600"/>
              </a:spcBef>
              <a:spcAft>
                <a:spcPts val="0"/>
              </a:spcAft>
              <a:buClr>
                <a:schemeClr val="dk1"/>
              </a:buClr>
              <a:buSzPts val="1900"/>
              <a:buChar char="●"/>
              <a:defRPr/>
            </a:lvl7pPr>
            <a:lvl8pPr marL="3657600" lvl="7" indent="-349250" algn="l">
              <a:lnSpc>
                <a:spcPct val="90000"/>
              </a:lnSpc>
              <a:spcBef>
                <a:spcPts val="1600"/>
              </a:spcBef>
              <a:spcAft>
                <a:spcPts val="0"/>
              </a:spcAft>
              <a:buClr>
                <a:schemeClr val="dk1"/>
              </a:buClr>
              <a:buSzPts val="1900"/>
              <a:buChar char="○"/>
              <a:defRPr/>
            </a:lvl8pPr>
            <a:lvl9pPr marL="4114800" lvl="8" indent="-349250" algn="l">
              <a:lnSpc>
                <a:spcPct val="90000"/>
              </a:lnSpc>
              <a:spcBef>
                <a:spcPts val="1600"/>
              </a:spcBef>
              <a:spcAft>
                <a:spcPts val="1600"/>
              </a:spcAft>
              <a:buClr>
                <a:schemeClr val="dk1"/>
              </a:buClr>
              <a:buSzPts val="1900"/>
              <a:buChar char="■"/>
              <a:defRPr/>
            </a:lvl9pPr>
          </a:lstStyle>
          <a:p>
            <a:endParaRPr/>
          </a:p>
        </p:txBody>
      </p:sp>
      <p:sp>
        <p:nvSpPr>
          <p:cNvPr id="308" name="Google Shape;308;g3235967faa7_0_1007"/>
          <p:cNvSpPr txBox="1">
            <a:spLocks noGrp="1"/>
          </p:cNvSpPr>
          <p:nvPr>
            <p:ph type="body" idx="2"/>
          </p:nvPr>
        </p:nvSpPr>
        <p:spPr>
          <a:xfrm>
            <a:off x="3523336" y="2641709"/>
            <a:ext cx="2523300" cy="481500"/>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100"/>
              </a:spcBef>
              <a:spcAft>
                <a:spcPts val="0"/>
              </a:spcAft>
              <a:buClr>
                <a:schemeClr val="lt1"/>
              </a:buClr>
              <a:buSzPts val="2000"/>
              <a:buNone/>
              <a:defRPr b="1">
                <a:solidFill>
                  <a:schemeClr val="lt1"/>
                </a:solidFill>
              </a:defRPr>
            </a:lvl1pPr>
            <a:lvl2pPr marL="914400" lvl="1" indent="-349250" algn="l">
              <a:lnSpc>
                <a:spcPct val="90000"/>
              </a:lnSpc>
              <a:spcBef>
                <a:spcPts val="1600"/>
              </a:spcBef>
              <a:spcAft>
                <a:spcPts val="0"/>
              </a:spcAft>
              <a:buClr>
                <a:srgbClr val="2A2A2A"/>
              </a:buClr>
              <a:buSzPts val="1900"/>
              <a:buChar char="○"/>
              <a:defRPr/>
            </a:lvl2pPr>
            <a:lvl3pPr marL="1371600" lvl="2" indent="-349250" algn="l">
              <a:lnSpc>
                <a:spcPct val="90000"/>
              </a:lnSpc>
              <a:spcBef>
                <a:spcPts val="1600"/>
              </a:spcBef>
              <a:spcAft>
                <a:spcPts val="0"/>
              </a:spcAft>
              <a:buClr>
                <a:srgbClr val="2A2A2A"/>
              </a:buClr>
              <a:buSzPts val="1900"/>
              <a:buChar char="■"/>
              <a:defRPr/>
            </a:lvl3pPr>
            <a:lvl4pPr marL="1828800" lvl="3" indent="-349250" algn="l">
              <a:lnSpc>
                <a:spcPct val="90000"/>
              </a:lnSpc>
              <a:spcBef>
                <a:spcPts val="1600"/>
              </a:spcBef>
              <a:spcAft>
                <a:spcPts val="0"/>
              </a:spcAft>
              <a:buClr>
                <a:srgbClr val="2A2A2A"/>
              </a:buClr>
              <a:buSzPts val="1900"/>
              <a:buChar char="●"/>
              <a:defRPr/>
            </a:lvl4pPr>
            <a:lvl5pPr marL="2286000" lvl="4" indent="-349250" algn="l">
              <a:lnSpc>
                <a:spcPct val="90000"/>
              </a:lnSpc>
              <a:spcBef>
                <a:spcPts val="1600"/>
              </a:spcBef>
              <a:spcAft>
                <a:spcPts val="0"/>
              </a:spcAft>
              <a:buClr>
                <a:srgbClr val="2A2A2A"/>
              </a:buClr>
              <a:buSzPts val="1900"/>
              <a:buChar char="○"/>
              <a:defRPr/>
            </a:lvl5pPr>
            <a:lvl6pPr marL="2743200" lvl="5" indent="-349250" algn="l">
              <a:lnSpc>
                <a:spcPct val="90000"/>
              </a:lnSpc>
              <a:spcBef>
                <a:spcPts val="1600"/>
              </a:spcBef>
              <a:spcAft>
                <a:spcPts val="0"/>
              </a:spcAft>
              <a:buClr>
                <a:schemeClr val="dk1"/>
              </a:buClr>
              <a:buSzPts val="1900"/>
              <a:buChar char="■"/>
              <a:defRPr/>
            </a:lvl6pPr>
            <a:lvl7pPr marL="3200400" lvl="6" indent="-349250" algn="l">
              <a:lnSpc>
                <a:spcPct val="90000"/>
              </a:lnSpc>
              <a:spcBef>
                <a:spcPts val="1600"/>
              </a:spcBef>
              <a:spcAft>
                <a:spcPts val="0"/>
              </a:spcAft>
              <a:buClr>
                <a:schemeClr val="dk1"/>
              </a:buClr>
              <a:buSzPts val="1900"/>
              <a:buChar char="●"/>
              <a:defRPr/>
            </a:lvl7pPr>
            <a:lvl8pPr marL="3657600" lvl="7" indent="-349250" algn="l">
              <a:lnSpc>
                <a:spcPct val="90000"/>
              </a:lnSpc>
              <a:spcBef>
                <a:spcPts val="1600"/>
              </a:spcBef>
              <a:spcAft>
                <a:spcPts val="0"/>
              </a:spcAft>
              <a:buClr>
                <a:schemeClr val="dk1"/>
              </a:buClr>
              <a:buSzPts val="1900"/>
              <a:buChar char="○"/>
              <a:defRPr/>
            </a:lvl8pPr>
            <a:lvl9pPr marL="4114800" lvl="8" indent="-349250" algn="l">
              <a:lnSpc>
                <a:spcPct val="90000"/>
              </a:lnSpc>
              <a:spcBef>
                <a:spcPts val="1600"/>
              </a:spcBef>
              <a:spcAft>
                <a:spcPts val="1600"/>
              </a:spcAft>
              <a:buClr>
                <a:schemeClr val="dk1"/>
              </a:buClr>
              <a:buSzPts val="1900"/>
              <a:buChar char="■"/>
              <a:defRPr/>
            </a:lvl9pPr>
          </a:lstStyle>
          <a:p>
            <a:endParaRPr/>
          </a:p>
        </p:txBody>
      </p:sp>
      <p:sp>
        <p:nvSpPr>
          <p:cNvPr id="309" name="Google Shape;309;g3235967faa7_0_1007"/>
          <p:cNvSpPr txBox="1">
            <a:spLocks noGrp="1"/>
          </p:cNvSpPr>
          <p:nvPr>
            <p:ph type="body" idx="3"/>
          </p:nvPr>
        </p:nvSpPr>
        <p:spPr>
          <a:xfrm>
            <a:off x="6220003" y="2639405"/>
            <a:ext cx="2523300" cy="462900"/>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100"/>
              </a:spcBef>
              <a:spcAft>
                <a:spcPts val="0"/>
              </a:spcAft>
              <a:buClr>
                <a:schemeClr val="lt1"/>
              </a:buClr>
              <a:buSzPts val="2000"/>
              <a:buNone/>
              <a:defRPr b="1">
                <a:solidFill>
                  <a:schemeClr val="lt1"/>
                </a:solidFill>
              </a:defRPr>
            </a:lvl1pPr>
            <a:lvl2pPr marL="914400" lvl="1" indent="-349250" algn="l">
              <a:lnSpc>
                <a:spcPct val="90000"/>
              </a:lnSpc>
              <a:spcBef>
                <a:spcPts val="1600"/>
              </a:spcBef>
              <a:spcAft>
                <a:spcPts val="0"/>
              </a:spcAft>
              <a:buClr>
                <a:srgbClr val="2A2A2A"/>
              </a:buClr>
              <a:buSzPts val="1900"/>
              <a:buChar char="○"/>
              <a:defRPr/>
            </a:lvl2pPr>
            <a:lvl3pPr marL="1371600" lvl="2" indent="-349250" algn="l">
              <a:lnSpc>
                <a:spcPct val="90000"/>
              </a:lnSpc>
              <a:spcBef>
                <a:spcPts val="1600"/>
              </a:spcBef>
              <a:spcAft>
                <a:spcPts val="0"/>
              </a:spcAft>
              <a:buClr>
                <a:srgbClr val="2A2A2A"/>
              </a:buClr>
              <a:buSzPts val="1900"/>
              <a:buChar char="■"/>
              <a:defRPr/>
            </a:lvl3pPr>
            <a:lvl4pPr marL="1828800" lvl="3" indent="-349250" algn="l">
              <a:lnSpc>
                <a:spcPct val="90000"/>
              </a:lnSpc>
              <a:spcBef>
                <a:spcPts val="1600"/>
              </a:spcBef>
              <a:spcAft>
                <a:spcPts val="0"/>
              </a:spcAft>
              <a:buClr>
                <a:srgbClr val="2A2A2A"/>
              </a:buClr>
              <a:buSzPts val="1900"/>
              <a:buChar char="●"/>
              <a:defRPr/>
            </a:lvl4pPr>
            <a:lvl5pPr marL="2286000" lvl="4" indent="-349250" algn="l">
              <a:lnSpc>
                <a:spcPct val="90000"/>
              </a:lnSpc>
              <a:spcBef>
                <a:spcPts val="1600"/>
              </a:spcBef>
              <a:spcAft>
                <a:spcPts val="0"/>
              </a:spcAft>
              <a:buClr>
                <a:srgbClr val="2A2A2A"/>
              </a:buClr>
              <a:buSzPts val="1900"/>
              <a:buChar char="○"/>
              <a:defRPr/>
            </a:lvl5pPr>
            <a:lvl6pPr marL="2743200" lvl="5" indent="-349250" algn="l">
              <a:lnSpc>
                <a:spcPct val="90000"/>
              </a:lnSpc>
              <a:spcBef>
                <a:spcPts val="1600"/>
              </a:spcBef>
              <a:spcAft>
                <a:spcPts val="0"/>
              </a:spcAft>
              <a:buClr>
                <a:schemeClr val="dk1"/>
              </a:buClr>
              <a:buSzPts val="1900"/>
              <a:buChar char="■"/>
              <a:defRPr/>
            </a:lvl6pPr>
            <a:lvl7pPr marL="3200400" lvl="6" indent="-349250" algn="l">
              <a:lnSpc>
                <a:spcPct val="90000"/>
              </a:lnSpc>
              <a:spcBef>
                <a:spcPts val="1600"/>
              </a:spcBef>
              <a:spcAft>
                <a:spcPts val="0"/>
              </a:spcAft>
              <a:buClr>
                <a:schemeClr val="dk1"/>
              </a:buClr>
              <a:buSzPts val="1900"/>
              <a:buChar char="●"/>
              <a:defRPr/>
            </a:lvl7pPr>
            <a:lvl8pPr marL="3657600" lvl="7" indent="-349250" algn="l">
              <a:lnSpc>
                <a:spcPct val="90000"/>
              </a:lnSpc>
              <a:spcBef>
                <a:spcPts val="1600"/>
              </a:spcBef>
              <a:spcAft>
                <a:spcPts val="0"/>
              </a:spcAft>
              <a:buClr>
                <a:schemeClr val="dk1"/>
              </a:buClr>
              <a:buSzPts val="1900"/>
              <a:buChar char="○"/>
              <a:defRPr/>
            </a:lvl8pPr>
            <a:lvl9pPr marL="4114800" lvl="8" indent="-349250" algn="l">
              <a:lnSpc>
                <a:spcPct val="90000"/>
              </a:lnSpc>
              <a:spcBef>
                <a:spcPts val="1600"/>
              </a:spcBef>
              <a:spcAft>
                <a:spcPts val="1600"/>
              </a:spcAft>
              <a:buClr>
                <a:schemeClr val="dk1"/>
              </a:buClr>
              <a:buSzPts val="1900"/>
              <a:buChar char="■"/>
              <a:defRPr/>
            </a:lvl9pPr>
          </a:lstStyle>
          <a:p>
            <a:endParaRPr/>
          </a:p>
        </p:txBody>
      </p:sp>
      <p:sp>
        <p:nvSpPr>
          <p:cNvPr id="310" name="Google Shape;310;g3235967faa7_0_1007"/>
          <p:cNvSpPr txBox="1">
            <a:spLocks noGrp="1"/>
          </p:cNvSpPr>
          <p:nvPr>
            <p:ph type="body" idx="4"/>
          </p:nvPr>
        </p:nvSpPr>
        <p:spPr>
          <a:xfrm>
            <a:off x="995117" y="3237794"/>
            <a:ext cx="2278800" cy="31287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100"/>
              </a:spcBef>
              <a:spcAft>
                <a:spcPts val="0"/>
              </a:spcAft>
              <a:buClr>
                <a:srgbClr val="2A2A2A"/>
              </a:buClr>
              <a:buSzPts val="2000"/>
              <a:buNone/>
              <a:defRPr sz="2000"/>
            </a:lvl1pPr>
            <a:lvl2pPr marL="914400" lvl="1" indent="-228600" algn="l">
              <a:lnSpc>
                <a:spcPct val="90000"/>
              </a:lnSpc>
              <a:spcBef>
                <a:spcPts val="1600"/>
              </a:spcBef>
              <a:spcAft>
                <a:spcPts val="0"/>
              </a:spcAft>
              <a:buClr>
                <a:srgbClr val="2A2A2A"/>
              </a:buClr>
              <a:buSzPts val="2000"/>
              <a:buNone/>
              <a:defRPr sz="2000"/>
            </a:lvl2pPr>
            <a:lvl3pPr marL="1371600" lvl="2" indent="-228600" algn="l">
              <a:lnSpc>
                <a:spcPct val="90000"/>
              </a:lnSpc>
              <a:spcBef>
                <a:spcPts val="1600"/>
              </a:spcBef>
              <a:spcAft>
                <a:spcPts val="0"/>
              </a:spcAft>
              <a:buClr>
                <a:srgbClr val="2A2A2A"/>
              </a:buClr>
              <a:buSzPts val="1600"/>
              <a:buNone/>
              <a:defRPr/>
            </a:lvl3pPr>
            <a:lvl4pPr marL="1828800" lvl="3" indent="-228600" algn="l">
              <a:lnSpc>
                <a:spcPct val="90000"/>
              </a:lnSpc>
              <a:spcBef>
                <a:spcPts val="1600"/>
              </a:spcBef>
              <a:spcAft>
                <a:spcPts val="0"/>
              </a:spcAft>
              <a:buClr>
                <a:srgbClr val="2A2A2A"/>
              </a:buClr>
              <a:buSzPts val="1500"/>
              <a:buNone/>
              <a:defRPr/>
            </a:lvl4pPr>
            <a:lvl5pPr marL="2286000" lvl="4" indent="-228600" algn="l">
              <a:lnSpc>
                <a:spcPct val="90000"/>
              </a:lnSpc>
              <a:spcBef>
                <a:spcPts val="1600"/>
              </a:spcBef>
              <a:spcAft>
                <a:spcPts val="0"/>
              </a:spcAft>
              <a:buClr>
                <a:srgbClr val="2A2A2A"/>
              </a:buClr>
              <a:buSzPts val="1500"/>
              <a:buNone/>
              <a:defRPr/>
            </a:lvl5pPr>
            <a:lvl6pPr marL="2743200" lvl="5" indent="-349250" algn="l">
              <a:lnSpc>
                <a:spcPct val="90000"/>
              </a:lnSpc>
              <a:spcBef>
                <a:spcPts val="1600"/>
              </a:spcBef>
              <a:spcAft>
                <a:spcPts val="0"/>
              </a:spcAft>
              <a:buClr>
                <a:schemeClr val="dk1"/>
              </a:buClr>
              <a:buSzPts val="1900"/>
              <a:buChar char="■"/>
              <a:defRPr/>
            </a:lvl6pPr>
            <a:lvl7pPr marL="3200400" lvl="6" indent="-349250" algn="l">
              <a:lnSpc>
                <a:spcPct val="90000"/>
              </a:lnSpc>
              <a:spcBef>
                <a:spcPts val="1600"/>
              </a:spcBef>
              <a:spcAft>
                <a:spcPts val="0"/>
              </a:spcAft>
              <a:buClr>
                <a:schemeClr val="dk1"/>
              </a:buClr>
              <a:buSzPts val="1900"/>
              <a:buChar char="●"/>
              <a:defRPr/>
            </a:lvl7pPr>
            <a:lvl8pPr marL="3657600" lvl="7" indent="-349250" algn="l">
              <a:lnSpc>
                <a:spcPct val="90000"/>
              </a:lnSpc>
              <a:spcBef>
                <a:spcPts val="1600"/>
              </a:spcBef>
              <a:spcAft>
                <a:spcPts val="0"/>
              </a:spcAft>
              <a:buClr>
                <a:schemeClr val="dk1"/>
              </a:buClr>
              <a:buSzPts val="1900"/>
              <a:buChar char="○"/>
              <a:defRPr/>
            </a:lvl8pPr>
            <a:lvl9pPr marL="4114800" lvl="8" indent="-349250" algn="l">
              <a:lnSpc>
                <a:spcPct val="90000"/>
              </a:lnSpc>
              <a:spcBef>
                <a:spcPts val="1600"/>
              </a:spcBef>
              <a:spcAft>
                <a:spcPts val="1600"/>
              </a:spcAft>
              <a:buClr>
                <a:schemeClr val="dk1"/>
              </a:buClr>
              <a:buSzPts val="1900"/>
              <a:buChar char="■"/>
              <a:defRPr/>
            </a:lvl9pPr>
          </a:lstStyle>
          <a:p>
            <a:endParaRPr/>
          </a:p>
        </p:txBody>
      </p:sp>
      <p:sp>
        <p:nvSpPr>
          <p:cNvPr id="311" name="Google Shape;311;g3235967faa7_0_1007"/>
          <p:cNvSpPr txBox="1">
            <a:spLocks noGrp="1"/>
          </p:cNvSpPr>
          <p:nvPr>
            <p:ph type="body" idx="5"/>
          </p:nvPr>
        </p:nvSpPr>
        <p:spPr>
          <a:xfrm>
            <a:off x="8817826" y="2601839"/>
            <a:ext cx="2523300" cy="462900"/>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100"/>
              </a:spcBef>
              <a:spcAft>
                <a:spcPts val="0"/>
              </a:spcAft>
              <a:buClr>
                <a:schemeClr val="lt1"/>
              </a:buClr>
              <a:buSzPts val="2000"/>
              <a:buNone/>
              <a:defRPr b="1">
                <a:solidFill>
                  <a:schemeClr val="lt1"/>
                </a:solidFill>
              </a:defRPr>
            </a:lvl1pPr>
            <a:lvl2pPr marL="914400" lvl="1" indent="-349250" algn="l">
              <a:lnSpc>
                <a:spcPct val="90000"/>
              </a:lnSpc>
              <a:spcBef>
                <a:spcPts val="1600"/>
              </a:spcBef>
              <a:spcAft>
                <a:spcPts val="0"/>
              </a:spcAft>
              <a:buClr>
                <a:srgbClr val="2A2A2A"/>
              </a:buClr>
              <a:buSzPts val="1900"/>
              <a:buChar char="○"/>
              <a:defRPr/>
            </a:lvl2pPr>
            <a:lvl3pPr marL="1371600" lvl="2" indent="-349250" algn="l">
              <a:lnSpc>
                <a:spcPct val="90000"/>
              </a:lnSpc>
              <a:spcBef>
                <a:spcPts val="1600"/>
              </a:spcBef>
              <a:spcAft>
                <a:spcPts val="0"/>
              </a:spcAft>
              <a:buClr>
                <a:srgbClr val="2A2A2A"/>
              </a:buClr>
              <a:buSzPts val="1900"/>
              <a:buChar char="■"/>
              <a:defRPr/>
            </a:lvl3pPr>
            <a:lvl4pPr marL="1828800" lvl="3" indent="-349250" algn="l">
              <a:lnSpc>
                <a:spcPct val="90000"/>
              </a:lnSpc>
              <a:spcBef>
                <a:spcPts val="1600"/>
              </a:spcBef>
              <a:spcAft>
                <a:spcPts val="0"/>
              </a:spcAft>
              <a:buClr>
                <a:srgbClr val="2A2A2A"/>
              </a:buClr>
              <a:buSzPts val="1900"/>
              <a:buChar char="●"/>
              <a:defRPr/>
            </a:lvl4pPr>
            <a:lvl5pPr marL="2286000" lvl="4" indent="-349250" algn="l">
              <a:lnSpc>
                <a:spcPct val="90000"/>
              </a:lnSpc>
              <a:spcBef>
                <a:spcPts val="1600"/>
              </a:spcBef>
              <a:spcAft>
                <a:spcPts val="0"/>
              </a:spcAft>
              <a:buClr>
                <a:srgbClr val="2A2A2A"/>
              </a:buClr>
              <a:buSzPts val="1900"/>
              <a:buChar char="○"/>
              <a:defRPr/>
            </a:lvl5pPr>
            <a:lvl6pPr marL="2743200" lvl="5" indent="-349250" algn="l">
              <a:lnSpc>
                <a:spcPct val="90000"/>
              </a:lnSpc>
              <a:spcBef>
                <a:spcPts val="1600"/>
              </a:spcBef>
              <a:spcAft>
                <a:spcPts val="0"/>
              </a:spcAft>
              <a:buClr>
                <a:schemeClr val="dk1"/>
              </a:buClr>
              <a:buSzPts val="1900"/>
              <a:buChar char="■"/>
              <a:defRPr/>
            </a:lvl6pPr>
            <a:lvl7pPr marL="3200400" lvl="6" indent="-349250" algn="l">
              <a:lnSpc>
                <a:spcPct val="90000"/>
              </a:lnSpc>
              <a:spcBef>
                <a:spcPts val="1600"/>
              </a:spcBef>
              <a:spcAft>
                <a:spcPts val="0"/>
              </a:spcAft>
              <a:buClr>
                <a:schemeClr val="dk1"/>
              </a:buClr>
              <a:buSzPts val="1900"/>
              <a:buChar char="●"/>
              <a:defRPr/>
            </a:lvl7pPr>
            <a:lvl8pPr marL="3657600" lvl="7" indent="-349250" algn="l">
              <a:lnSpc>
                <a:spcPct val="90000"/>
              </a:lnSpc>
              <a:spcBef>
                <a:spcPts val="1600"/>
              </a:spcBef>
              <a:spcAft>
                <a:spcPts val="0"/>
              </a:spcAft>
              <a:buClr>
                <a:schemeClr val="dk1"/>
              </a:buClr>
              <a:buSzPts val="1900"/>
              <a:buChar char="○"/>
              <a:defRPr/>
            </a:lvl8pPr>
            <a:lvl9pPr marL="4114800" lvl="8" indent="-349250" algn="l">
              <a:lnSpc>
                <a:spcPct val="90000"/>
              </a:lnSpc>
              <a:spcBef>
                <a:spcPts val="1600"/>
              </a:spcBef>
              <a:spcAft>
                <a:spcPts val="1600"/>
              </a:spcAft>
              <a:buClr>
                <a:schemeClr val="dk1"/>
              </a:buClr>
              <a:buSzPts val="1900"/>
              <a:buChar char="■"/>
              <a:defRPr/>
            </a:lvl9pPr>
          </a:lstStyle>
          <a:p>
            <a:endParaRPr/>
          </a:p>
        </p:txBody>
      </p:sp>
      <p:sp>
        <p:nvSpPr>
          <p:cNvPr id="312" name="Google Shape;312;g3235967faa7_0_1007"/>
          <p:cNvSpPr txBox="1">
            <a:spLocks noGrp="1"/>
          </p:cNvSpPr>
          <p:nvPr>
            <p:ph type="body" idx="6"/>
          </p:nvPr>
        </p:nvSpPr>
        <p:spPr>
          <a:xfrm>
            <a:off x="3645626" y="3237794"/>
            <a:ext cx="2278800" cy="31287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100"/>
              </a:spcBef>
              <a:spcAft>
                <a:spcPts val="0"/>
              </a:spcAft>
              <a:buClr>
                <a:srgbClr val="2A2A2A"/>
              </a:buClr>
              <a:buSzPts val="2000"/>
              <a:buNone/>
              <a:defRPr sz="2000"/>
            </a:lvl1pPr>
            <a:lvl2pPr marL="914400" lvl="1" indent="-228600" algn="l">
              <a:lnSpc>
                <a:spcPct val="90000"/>
              </a:lnSpc>
              <a:spcBef>
                <a:spcPts val="1600"/>
              </a:spcBef>
              <a:spcAft>
                <a:spcPts val="0"/>
              </a:spcAft>
              <a:buClr>
                <a:srgbClr val="2A2A2A"/>
              </a:buClr>
              <a:buSzPts val="2000"/>
              <a:buNone/>
              <a:defRPr sz="2000"/>
            </a:lvl2pPr>
            <a:lvl3pPr marL="1371600" lvl="2" indent="-228600" algn="l">
              <a:lnSpc>
                <a:spcPct val="90000"/>
              </a:lnSpc>
              <a:spcBef>
                <a:spcPts val="1600"/>
              </a:spcBef>
              <a:spcAft>
                <a:spcPts val="0"/>
              </a:spcAft>
              <a:buClr>
                <a:srgbClr val="2A2A2A"/>
              </a:buClr>
              <a:buSzPts val="1600"/>
              <a:buNone/>
              <a:defRPr/>
            </a:lvl3pPr>
            <a:lvl4pPr marL="1828800" lvl="3" indent="-228600" algn="l">
              <a:lnSpc>
                <a:spcPct val="90000"/>
              </a:lnSpc>
              <a:spcBef>
                <a:spcPts val="1600"/>
              </a:spcBef>
              <a:spcAft>
                <a:spcPts val="0"/>
              </a:spcAft>
              <a:buClr>
                <a:srgbClr val="2A2A2A"/>
              </a:buClr>
              <a:buSzPts val="1500"/>
              <a:buNone/>
              <a:defRPr/>
            </a:lvl4pPr>
            <a:lvl5pPr marL="2286000" lvl="4" indent="-228600" algn="l">
              <a:lnSpc>
                <a:spcPct val="90000"/>
              </a:lnSpc>
              <a:spcBef>
                <a:spcPts val="1600"/>
              </a:spcBef>
              <a:spcAft>
                <a:spcPts val="0"/>
              </a:spcAft>
              <a:buClr>
                <a:srgbClr val="2A2A2A"/>
              </a:buClr>
              <a:buSzPts val="1500"/>
              <a:buNone/>
              <a:defRPr/>
            </a:lvl5pPr>
            <a:lvl6pPr marL="2743200" lvl="5" indent="-349250" algn="l">
              <a:lnSpc>
                <a:spcPct val="90000"/>
              </a:lnSpc>
              <a:spcBef>
                <a:spcPts val="1600"/>
              </a:spcBef>
              <a:spcAft>
                <a:spcPts val="0"/>
              </a:spcAft>
              <a:buClr>
                <a:schemeClr val="dk1"/>
              </a:buClr>
              <a:buSzPts val="1900"/>
              <a:buChar char="■"/>
              <a:defRPr/>
            </a:lvl6pPr>
            <a:lvl7pPr marL="3200400" lvl="6" indent="-349250" algn="l">
              <a:lnSpc>
                <a:spcPct val="90000"/>
              </a:lnSpc>
              <a:spcBef>
                <a:spcPts val="1600"/>
              </a:spcBef>
              <a:spcAft>
                <a:spcPts val="0"/>
              </a:spcAft>
              <a:buClr>
                <a:schemeClr val="dk1"/>
              </a:buClr>
              <a:buSzPts val="1900"/>
              <a:buChar char="●"/>
              <a:defRPr/>
            </a:lvl7pPr>
            <a:lvl8pPr marL="3657600" lvl="7" indent="-349250" algn="l">
              <a:lnSpc>
                <a:spcPct val="90000"/>
              </a:lnSpc>
              <a:spcBef>
                <a:spcPts val="1600"/>
              </a:spcBef>
              <a:spcAft>
                <a:spcPts val="0"/>
              </a:spcAft>
              <a:buClr>
                <a:schemeClr val="dk1"/>
              </a:buClr>
              <a:buSzPts val="1900"/>
              <a:buChar char="○"/>
              <a:defRPr/>
            </a:lvl8pPr>
            <a:lvl9pPr marL="4114800" lvl="8" indent="-349250" algn="l">
              <a:lnSpc>
                <a:spcPct val="90000"/>
              </a:lnSpc>
              <a:spcBef>
                <a:spcPts val="1600"/>
              </a:spcBef>
              <a:spcAft>
                <a:spcPts val="1600"/>
              </a:spcAft>
              <a:buClr>
                <a:schemeClr val="dk1"/>
              </a:buClr>
              <a:buSzPts val="1900"/>
              <a:buChar char="■"/>
              <a:defRPr/>
            </a:lvl9pPr>
          </a:lstStyle>
          <a:p>
            <a:endParaRPr/>
          </a:p>
        </p:txBody>
      </p:sp>
      <p:sp>
        <p:nvSpPr>
          <p:cNvPr id="313" name="Google Shape;313;g3235967faa7_0_1007"/>
          <p:cNvSpPr txBox="1">
            <a:spLocks noGrp="1"/>
          </p:cNvSpPr>
          <p:nvPr>
            <p:ph type="body" idx="7"/>
          </p:nvPr>
        </p:nvSpPr>
        <p:spPr>
          <a:xfrm>
            <a:off x="6292872" y="3206200"/>
            <a:ext cx="2278800" cy="31287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100"/>
              </a:spcBef>
              <a:spcAft>
                <a:spcPts val="0"/>
              </a:spcAft>
              <a:buClr>
                <a:srgbClr val="2A2A2A"/>
              </a:buClr>
              <a:buSzPts val="2000"/>
              <a:buNone/>
              <a:defRPr sz="2000"/>
            </a:lvl1pPr>
            <a:lvl2pPr marL="914400" lvl="1" indent="-228600" algn="l">
              <a:lnSpc>
                <a:spcPct val="90000"/>
              </a:lnSpc>
              <a:spcBef>
                <a:spcPts val="1600"/>
              </a:spcBef>
              <a:spcAft>
                <a:spcPts val="0"/>
              </a:spcAft>
              <a:buClr>
                <a:srgbClr val="2A2A2A"/>
              </a:buClr>
              <a:buSzPts val="2000"/>
              <a:buNone/>
              <a:defRPr sz="2000"/>
            </a:lvl2pPr>
            <a:lvl3pPr marL="1371600" lvl="2" indent="-228600" algn="l">
              <a:lnSpc>
                <a:spcPct val="90000"/>
              </a:lnSpc>
              <a:spcBef>
                <a:spcPts val="1600"/>
              </a:spcBef>
              <a:spcAft>
                <a:spcPts val="0"/>
              </a:spcAft>
              <a:buClr>
                <a:srgbClr val="2A2A2A"/>
              </a:buClr>
              <a:buSzPts val="1600"/>
              <a:buNone/>
              <a:defRPr/>
            </a:lvl3pPr>
            <a:lvl4pPr marL="1828800" lvl="3" indent="-228600" algn="l">
              <a:lnSpc>
                <a:spcPct val="90000"/>
              </a:lnSpc>
              <a:spcBef>
                <a:spcPts val="1600"/>
              </a:spcBef>
              <a:spcAft>
                <a:spcPts val="0"/>
              </a:spcAft>
              <a:buClr>
                <a:srgbClr val="2A2A2A"/>
              </a:buClr>
              <a:buSzPts val="1500"/>
              <a:buNone/>
              <a:defRPr/>
            </a:lvl4pPr>
            <a:lvl5pPr marL="2286000" lvl="4" indent="-228600" algn="l">
              <a:lnSpc>
                <a:spcPct val="90000"/>
              </a:lnSpc>
              <a:spcBef>
                <a:spcPts val="1600"/>
              </a:spcBef>
              <a:spcAft>
                <a:spcPts val="0"/>
              </a:spcAft>
              <a:buClr>
                <a:srgbClr val="2A2A2A"/>
              </a:buClr>
              <a:buSzPts val="1500"/>
              <a:buNone/>
              <a:defRPr/>
            </a:lvl5pPr>
            <a:lvl6pPr marL="2743200" lvl="5" indent="-349250" algn="l">
              <a:lnSpc>
                <a:spcPct val="90000"/>
              </a:lnSpc>
              <a:spcBef>
                <a:spcPts val="1600"/>
              </a:spcBef>
              <a:spcAft>
                <a:spcPts val="0"/>
              </a:spcAft>
              <a:buClr>
                <a:schemeClr val="dk1"/>
              </a:buClr>
              <a:buSzPts val="1900"/>
              <a:buChar char="■"/>
              <a:defRPr/>
            </a:lvl6pPr>
            <a:lvl7pPr marL="3200400" lvl="6" indent="-349250" algn="l">
              <a:lnSpc>
                <a:spcPct val="90000"/>
              </a:lnSpc>
              <a:spcBef>
                <a:spcPts val="1600"/>
              </a:spcBef>
              <a:spcAft>
                <a:spcPts val="0"/>
              </a:spcAft>
              <a:buClr>
                <a:schemeClr val="dk1"/>
              </a:buClr>
              <a:buSzPts val="1900"/>
              <a:buChar char="●"/>
              <a:defRPr/>
            </a:lvl7pPr>
            <a:lvl8pPr marL="3657600" lvl="7" indent="-349250" algn="l">
              <a:lnSpc>
                <a:spcPct val="90000"/>
              </a:lnSpc>
              <a:spcBef>
                <a:spcPts val="1600"/>
              </a:spcBef>
              <a:spcAft>
                <a:spcPts val="0"/>
              </a:spcAft>
              <a:buClr>
                <a:schemeClr val="dk1"/>
              </a:buClr>
              <a:buSzPts val="1900"/>
              <a:buChar char="○"/>
              <a:defRPr/>
            </a:lvl8pPr>
            <a:lvl9pPr marL="4114800" lvl="8" indent="-349250" algn="l">
              <a:lnSpc>
                <a:spcPct val="90000"/>
              </a:lnSpc>
              <a:spcBef>
                <a:spcPts val="1600"/>
              </a:spcBef>
              <a:spcAft>
                <a:spcPts val="1600"/>
              </a:spcAft>
              <a:buClr>
                <a:schemeClr val="dk1"/>
              </a:buClr>
              <a:buSzPts val="1900"/>
              <a:buChar char="■"/>
              <a:defRPr/>
            </a:lvl9pPr>
          </a:lstStyle>
          <a:p>
            <a:endParaRPr/>
          </a:p>
        </p:txBody>
      </p:sp>
      <p:sp>
        <p:nvSpPr>
          <p:cNvPr id="314" name="Google Shape;314;g3235967faa7_0_1007"/>
          <p:cNvSpPr txBox="1">
            <a:spLocks noGrp="1"/>
          </p:cNvSpPr>
          <p:nvPr>
            <p:ph type="body" idx="8"/>
          </p:nvPr>
        </p:nvSpPr>
        <p:spPr>
          <a:xfrm>
            <a:off x="8940118" y="3202673"/>
            <a:ext cx="2278800" cy="31287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100"/>
              </a:spcBef>
              <a:spcAft>
                <a:spcPts val="0"/>
              </a:spcAft>
              <a:buClr>
                <a:srgbClr val="2A2A2A"/>
              </a:buClr>
              <a:buSzPts val="2000"/>
              <a:buNone/>
              <a:defRPr sz="2000"/>
            </a:lvl1pPr>
            <a:lvl2pPr marL="914400" lvl="1" indent="-228600" algn="l">
              <a:lnSpc>
                <a:spcPct val="90000"/>
              </a:lnSpc>
              <a:spcBef>
                <a:spcPts val="1600"/>
              </a:spcBef>
              <a:spcAft>
                <a:spcPts val="0"/>
              </a:spcAft>
              <a:buClr>
                <a:srgbClr val="2A2A2A"/>
              </a:buClr>
              <a:buSzPts val="2000"/>
              <a:buNone/>
              <a:defRPr sz="2000"/>
            </a:lvl2pPr>
            <a:lvl3pPr marL="1371600" lvl="2" indent="-228600" algn="l">
              <a:lnSpc>
                <a:spcPct val="90000"/>
              </a:lnSpc>
              <a:spcBef>
                <a:spcPts val="1600"/>
              </a:spcBef>
              <a:spcAft>
                <a:spcPts val="0"/>
              </a:spcAft>
              <a:buClr>
                <a:srgbClr val="2A2A2A"/>
              </a:buClr>
              <a:buSzPts val="1600"/>
              <a:buNone/>
              <a:defRPr/>
            </a:lvl3pPr>
            <a:lvl4pPr marL="1828800" lvl="3" indent="-228600" algn="l">
              <a:lnSpc>
                <a:spcPct val="90000"/>
              </a:lnSpc>
              <a:spcBef>
                <a:spcPts val="1600"/>
              </a:spcBef>
              <a:spcAft>
                <a:spcPts val="0"/>
              </a:spcAft>
              <a:buClr>
                <a:srgbClr val="2A2A2A"/>
              </a:buClr>
              <a:buSzPts val="1500"/>
              <a:buNone/>
              <a:defRPr/>
            </a:lvl4pPr>
            <a:lvl5pPr marL="2286000" lvl="4" indent="-228600" algn="l">
              <a:lnSpc>
                <a:spcPct val="90000"/>
              </a:lnSpc>
              <a:spcBef>
                <a:spcPts val="1600"/>
              </a:spcBef>
              <a:spcAft>
                <a:spcPts val="0"/>
              </a:spcAft>
              <a:buClr>
                <a:srgbClr val="2A2A2A"/>
              </a:buClr>
              <a:buSzPts val="1500"/>
              <a:buNone/>
              <a:defRPr/>
            </a:lvl5pPr>
            <a:lvl6pPr marL="2743200" lvl="5" indent="-349250" algn="l">
              <a:lnSpc>
                <a:spcPct val="90000"/>
              </a:lnSpc>
              <a:spcBef>
                <a:spcPts val="1600"/>
              </a:spcBef>
              <a:spcAft>
                <a:spcPts val="0"/>
              </a:spcAft>
              <a:buClr>
                <a:schemeClr val="dk1"/>
              </a:buClr>
              <a:buSzPts val="1900"/>
              <a:buChar char="■"/>
              <a:defRPr/>
            </a:lvl6pPr>
            <a:lvl7pPr marL="3200400" lvl="6" indent="-349250" algn="l">
              <a:lnSpc>
                <a:spcPct val="90000"/>
              </a:lnSpc>
              <a:spcBef>
                <a:spcPts val="1600"/>
              </a:spcBef>
              <a:spcAft>
                <a:spcPts val="0"/>
              </a:spcAft>
              <a:buClr>
                <a:schemeClr val="dk1"/>
              </a:buClr>
              <a:buSzPts val="1900"/>
              <a:buChar char="●"/>
              <a:defRPr/>
            </a:lvl7pPr>
            <a:lvl8pPr marL="3657600" lvl="7" indent="-349250" algn="l">
              <a:lnSpc>
                <a:spcPct val="90000"/>
              </a:lnSpc>
              <a:spcBef>
                <a:spcPts val="1600"/>
              </a:spcBef>
              <a:spcAft>
                <a:spcPts val="0"/>
              </a:spcAft>
              <a:buClr>
                <a:schemeClr val="dk1"/>
              </a:buClr>
              <a:buSzPts val="1900"/>
              <a:buChar char="○"/>
              <a:defRPr/>
            </a:lvl8pPr>
            <a:lvl9pPr marL="4114800" lvl="8" indent="-349250" algn="l">
              <a:lnSpc>
                <a:spcPct val="90000"/>
              </a:lnSpc>
              <a:spcBef>
                <a:spcPts val="1600"/>
              </a:spcBef>
              <a:spcAft>
                <a:spcPts val="1600"/>
              </a:spcAft>
              <a:buClr>
                <a:schemeClr val="dk1"/>
              </a:buClr>
              <a:buSzPts val="1900"/>
              <a:buChar char="■"/>
              <a:defRPr/>
            </a:lvl9pPr>
          </a:lstStyle>
          <a:p>
            <a:endParaRPr/>
          </a:p>
        </p:txBody>
      </p:sp>
      <p:sp>
        <p:nvSpPr>
          <p:cNvPr id="315" name="Google Shape;315;g3235967faa7_0_1007"/>
          <p:cNvSpPr txBox="1">
            <a:spLocks noGrp="1"/>
          </p:cNvSpPr>
          <p:nvPr>
            <p:ph type="body" idx="9"/>
          </p:nvPr>
        </p:nvSpPr>
        <p:spPr>
          <a:xfrm>
            <a:off x="1842337" y="1925284"/>
            <a:ext cx="608400" cy="5757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100"/>
              </a:spcBef>
              <a:spcAft>
                <a:spcPts val="0"/>
              </a:spcAft>
              <a:buClr>
                <a:srgbClr val="2A2A2A"/>
              </a:buClr>
              <a:buSzPts val="1200"/>
              <a:buNone/>
              <a:defRPr sz="1200" b="1"/>
            </a:lvl1pPr>
            <a:lvl2pPr marL="914400" lvl="1" indent="-279400" algn="l">
              <a:lnSpc>
                <a:spcPct val="90000"/>
              </a:lnSpc>
              <a:spcBef>
                <a:spcPts val="1600"/>
              </a:spcBef>
              <a:spcAft>
                <a:spcPts val="0"/>
              </a:spcAft>
              <a:buClr>
                <a:srgbClr val="2A2A2A"/>
              </a:buClr>
              <a:buSzPts val="800"/>
              <a:buChar char="○"/>
              <a:defRPr sz="800"/>
            </a:lvl2pPr>
            <a:lvl3pPr marL="1371600" lvl="2" indent="-279400" algn="l">
              <a:lnSpc>
                <a:spcPct val="90000"/>
              </a:lnSpc>
              <a:spcBef>
                <a:spcPts val="1600"/>
              </a:spcBef>
              <a:spcAft>
                <a:spcPts val="0"/>
              </a:spcAft>
              <a:buClr>
                <a:srgbClr val="2A2A2A"/>
              </a:buClr>
              <a:buSzPts val="800"/>
              <a:buChar char="■"/>
              <a:defRPr sz="800"/>
            </a:lvl3pPr>
            <a:lvl4pPr marL="1828800" lvl="3" indent="-279400" algn="l">
              <a:lnSpc>
                <a:spcPct val="90000"/>
              </a:lnSpc>
              <a:spcBef>
                <a:spcPts val="1600"/>
              </a:spcBef>
              <a:spcAft>
                <a:spcPts val="0"/>
              </a:spcAft>
              <a:buClr>
                <a:srgbClr val="2A2A2A"/>
              </a:buClr>
              <a:buSzPts val="800"/>
              <a:buChar char="●"/>
              <a:defRPr sz="800"/>
            </a:lvl4pPr>
            <a:lvl5pPr marL="2286000" lvl="4" indent="-279400" algn="l">
              <a:lnSpc>
                <a:spcPct val="90000"/>
              </a:lnSpc>
              <a:spcBef>
                <a:spcPts val="1600"/>
              </a:spcBef>
              <a:spcAft>
                <a:spcPts val="0"/>
              </a:spcAft>
              <a:buClr>
                <a:srgbClr val="2A2A2A"/>
              </a:buClr>
              <a:buSzPts val="800"/>
              <a:buChar char="○"/>
              <a:defRPr sz="800"/>
            </a:lvl5pPr>
            <a:lvl6pPr marL="2743200" lvl="5" indent="-349250" algn="l">
              <a:lnSpc>
                <a:spcPct val="90000"/>
              </a:lnSpc>
              <a:spcBef>
                <a:spcPts val="1600"/>
              </a:spcBef>
              <a:spcAft>
                <a:spcPts val="0"/>
              </a:spcAft>
              <a:buClr>
                <a:schemeClr val="dk1"/>
              </a:buClr>
              <a:buSzPts val="1900"/>
              <a:buChar char="■"/>
              <a:defRPr/>
            </a:lvl6pPr>
            <a:lvl7pPr marL="3200400" lvl="6" indent="-349250" algn="l">
              <a:lnSpc>
                <a:spcPct val="90000"/>
              </a:lnSpc>
              <a:spcBef>
                <a:spcPts val="1600"/>
              </a:spcBef>
              <a:spcAft>
                <a:spcPts val="0"/>
              </a:spcAft>
              <a:buClr>
                <a:schemeClr val="dk1"/>
              </a:buClr>
              <a:buSzPts val="1900"/>
              <a:buChar char="●"/>
              <a:defRPr/>
            </a:lvl7pPr>
            <a:lvl8pPr marL="3657600" lvl="7" indent="-349250" algn="l">
              <a:lnSpc>
                <a:spcPct val="90000"/>
              </a:lnSpc>
              <a:spcBef>
                <a:spcPts val="1600"/>
              </a:spcBef>
              <a:spcAft>
                <a:spcPts val="0"/>
              </a:spcAft>
              <a:buClr>
                <a:schemeClr val="dk1"/>
              </a:buClr>
              <a:buSzPts val="1900"/>
              <a:buChar char="○"/>
              <a:defRPr/>
            </a:lvl8pPr>
            <a:lvl9pPr marL="4114800" lvl="8" indent="-349250" algn="l">
              <a:lnSpc>
                <a:spcPct val="90000"/>
              </a:lnSpc>
              <a:spcBef>
                <a:spcPts val="1600"/>
              </a:spcBef>
              <a:spcAft>
                <a:spcPts val="1600"/>
              </a:spcAft>
              <a:buClr>
                <a:schemeClr val="dk1"/>
              </a:buClr>
              <a:buSzPts val="1900"/>
              <a:buChar char="■"/>
              <a:defRPr/>
            </a:lvl9pPr>
          </a:lstStyle>
          <a:p>
            <a:endParaRPr/>
          </a:p>
        </p:txBody>
      </p:sp>
      <p:sp>
        <p:nvSpPr>
          <p:cNvPr id="316" name="Google Shape;316;g3235967faa7_0_1007"/>
          <p:cNvSpPr txBox="1">
            <a:spLocks noGrp="1"/>
          </p:cNvSpPr>
          <p:nvPr>
            <p:ph type="body" idx="13"/>
          </p:nvPr>
        </p:nvSpPr>
        <p:spPr>
          <a:xfrm>
            <a:off x="4480829" y="1951507"/>
            <a:ext cx="608400" cy="5757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100"/>
              </a:spcBef>
              <a:spcAft>
                <a:spcPts val="0"/>
              </a:spcAft>
              <a:buClr>
                <a:srgbClr val="2A2A2A"/>
              </a:buClr>
              <a:buSzPts val="1200"/>
              <a:buNone/>
              <a:defRPr sz="1200" b="1"/>
            </a:lvl1pPr>
            <a:lvl2pPr marL="914400" lvl="1" indent="-279400" algn="l">
              <a:lnSpc>
                <a:spcPct val="90000"/>
              </a:lnSpc>
              <a:spcBef>
                <a:spcPts val="1600"/>
              </a:spcBef>
              <a:spcAft>
                <a:spcPts val="0"/>
              </a:spcAft>
              <a:buClr>
                <a:srgbClr val="2A2A2A"/>
              </a:buClr>
              <a:buSzPts val="800"/>
              <a:buChar char="○"/>
              <a:defRPr sz="800"/>
            </a:lvl2pPr>
            <a:lvl3pPr marL="1371600" lvl="2" indent="-279400" algn="l">
              <a:lnSpc>
                <a:spcPct val="90000"/>
              </a:lnSpc>
              <a:spcBef>
                <a:spcPts val="1600"/>
              </a:spcBef>
              <a:spcAft>
                <a:spcPts val="0"/>
              </a:spcAft>
              <a:buClr>
                <a:srgbClr val="2A2A2A"/>
              </a:buClr>
              <a:buSzPts val="800"/>
              <a:buChar char="■"/>
              <a:defRPr sz="800"/>
            </a:lvl3pPr>
            <a:lvl4pPr marL="1828800" lvl="3" indent="-279400" algn="l">
              <a:lnSpc>
                <a:spcPct val="90000"/>
              </a:lnSpc>
              <a:spcBef>
                <a:spcPts val="1600"/>
              </a:spcBef>
              <a:spcAft>
                <a:spcPts val="0"/>
              </a:spcAft>
              <a:buClr>
                <a:srgbClr val="2A2A2A"/>
              </a:buClr>
              <a:buSzPts val="800"/>
              <a:buChar char="●"/>
              <a:defRPr sz="800"/>
            </a:lvl4pPr>
            <a:lvl5pPr marL="2286000" lvl="4" indent="-279400" algn="l">
              <a:lnSpc>
                <a:spcPct val="90000"/>
              </a:lnSpc>
              <a:spcBef>
                <a:spcPts val="1600"/>
              </a:spcBef>
              <a:spcAft>
                <a:spcPts val="0"/>
              </a:spcAft>
              <a:buClr>
                <a:srgbClr val="2A2A2A"/>
              </a:buClr>
              <a:buSzPts val="800"/>
              <a:buChar char="○"/>
              <a:defRPr sz="800"/>
            </a:lvl5pPr>
            <a:lvl6pPr marL="2743200" lvl="5" indent="-349250" algn="l">
              <a:lnSpc>
                <a:spcPct val="90000"/>
              </a:lnSpc>
              <a:spcBef>
                <a:spcPts val="1600"/>
              </a:spcBef>
              <a:spcAft>
                <a:spcPts val="0"/>
              </a:spcAft>
              <a:buClr>
                <a:schemeClr val="dk1"/>
              </a:buClr>
              <a:buSzPts val="1900"/>
              <a:buChar char="■"/>
              <a:defRPr/>
            </a:lvl6pPr>
            <a:lvl7pPr marL="3200400" lvl="6" indent="-349250" algn="l">
              <a:lnSpc>
                <a:spcPct val="90000"/>
              </a:lnSpc>
              <a:spcBef>
                <a:spcPts val="1600"/>
              </a:spcBef>
              <a:spcAft>
                <a:spcPts val="0"/>
              </a:spcAft>
              <a:buClr>
                <a:schemeClr val="dk1"/>
              </a:buClr>
              <a:buSzPts val="1900"/>
              <a:buChar char="●"/>
              <a:defRPr/>
            </a:lvl7pPr>
            <a:lvl8pPr marL="3657600" lvl="7" indent="-349250" algn="l">
              <a:lnSpc>
                <a:spcPct val="90000"/>
              </a:lnSpc>
              <a:spcBef>
                <a:spcPts val="1600"/>
              </a:spcBef>
              <a:spcAft>
                <a:spcPts val="0"/>
              </a:spcAft>
              <a:buClr>
                <a:schemeClr val="dk1"/>
              </a:buClr>
              <a:buSzPts val="1900"/>
              <a:buChar char="○"/>
              <a:defRPr/>
            </a:lvl8pPr>
            <a:lvl9pPr marL="4114800" lvl="8" indent="-349250" algn="l">
              <a:lnSpc>
                <a:spcPct val="90000"/>
              </a:lnSpc>
              <a:spcBef>
                <a:spcPts val="1600"/>
              </a:spcBef>
              <a:spcAft>
                <a:spcPts val="1600"/>
              </a:spcAft>
              <a:buClr>
                <a:schemeClr val="dk1"/>
              </a:buClr>
              <a:buSzPts val="1900"/>
              <a:buChar char="■"/>
              <a:defRPr/>
            </a:lvl9pPr>
          </a:lstStyle>
          <a:p>
            <a:endParaRPr/>
          </a:p>
        </p:txBody>
      </p:sp>
      <p:sp>
        <p:nvSpPr>
          <p:cNvPr id="317" name="Google Shape;317;g3235967faa7_0_1007"/>
          <p:cNvSpPr txBox="1">
            <a:spLocks noGrp="1"/>
          </p:cNvSpPr>
          <p:nvPr>
            <p:ph type="body" idx="14"/>
          </p:nvPr>
        </p:nvSpPr>
        <p:spPr>
          <a:xfrm>
            <a:off x="7130349" y="1951506"/>
            <a:ext cx="608400" cy="5757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100"/>
              </a:spcBef>
              <a:spcAft>
                <a:spcPts val="0"/>
              </a:spcAft>
              <a:buClr>
                <a:srgbClr val="2A2A2A"/>
              </a:buClr>
              <a:buSzPts val="1200"/>
              <a:buNone/>
              <a:defRPr sz="1200" b="1"/>
            </a:lvl1pPr>
            <a:lvl2pPr marL="914400" lvl="1" indent="-279400" algn="l">
              <a:lnSpc>
                <a:spcPct val="90000"/>
              </a:lnSpc>
              <a:spcBef>
                <a:spcPts val="1600"/>
              </a:spcBef>
              <a:spcAft>
                <a:spcPts val="0"/>
              </a:spcAft>
              <a:buClr>
                <a:srgbClr val="2A2A2A"/>
              </a:buClr>
              <a:buSzPts val="800"/>
              <a:buChar char="○"/>
              <a:defRPr sz="800"/>
            </a:lvl2pPr>
            <a:lvl3pPr marL="1371600" lvl="2" indent="-279400" algn="l">
              <a:lnSpc>
                <a:spcPct val="90000"/>
              </a:lnSpc>
              <a:spcBef>
                <a:spcPts val="1600"/>
              </a:spcBef>
              <a:spcAft>
                <a:spcPts val="0"/>
              </a:spcAft>
              <a:buClr>
                <a:srgbClr val="2A2A2A"/>
              </a:buClr>
              <a:buSzPts val="800"/>
              <a:buChar char="■"/>
              <a:defRPr sz="800"/>
            </a:lvl3pPr>
            <a:lvl4pPr marL="1828800" lvl="3" indent="-279400" algn="l">
              <a:lnSpc>
                <a:spcPct val="90000"/>
              </a:lnSpc>
              <a:spcBef>
                <a:spcPts val="1600"/>
              </a:spcBef>
              <a:spcAft>
                <a:spcPts val="0"/>
              </a:spcAft>
              <a:buClr>
                <a:srgbClr val="2A2A2A"/>
              </a:buClr>
              <a:buSzPts val="800"/>
              <a:buChar char="●"/>
              <a:defRPr sz="800"/>
            </a:lvl4pPr>
            <a:lvl5pPr marL="2286000" lvl="4" indent="-279400" algn="l">
              <a:lnSpc>
                <a:spcPct val="90000"/>
              </a:lnSpc>
              <a:spcBef>
                <a:spcPts val="1600"/>
              </a:spcBef>
              <a:spcAft>
                <a:spcPts val="0"/>
              </a:spcAft>
              <a:buClr>
                <a:srgbClr val="2A2A2A"/>
              </a:buClr>
              <a:buSzPts val="800"/>
              <a:buChar char="○"/>
              <a:defRPr sz="800"/>
            </a:lvl5pPr>
            <a:lvl6pPr marL="2743200" lvl="5" indent="-349250" algn="l">
              <a:lnSpc>
                <a:spcPct val="90000"/>
              </a:lnSpc>
              <a:spcBef>
                <a:spcPts val="1600"/>
              </a:spcBef>
              <a:spcAft>
                <a:spcPts val="0"/>
              </a:spcAft>
              <a:buClr>
                <a:schemeClr val="dk1"/>
              </a:buClr>
              <a:buSzPts val="1900"/>
              <a:buChar char="■"/>
              <a:defRPr/>
            </a:lvl6pPr>
            <a:lvl7pPr marL="3200400" lvl="6" indent="-349250" algn="l">
              <a:lnSpc>
                <a:spcPct val="90000"/>
              </a:lnSpc>
              <a:spcBef>
                <a:spcPts val="1600"/>
              </a:spcBef>
              <a:spcAft>
                <a:spcPts val="0"/>
              </a:spcAft>
              <a:buClr>
                <a:schemeClr val="dk1"/>
              </a:buClr>
              <a:buSzPts val="1900"/>
              <a:buChar char="●"/>
              <a:defRPr/>
            </a:lvl7pPr>
            <a:lvl8pPr marL="3657600" lvl="7" indent="-349250" algn="l">
              <a:lnSpc>
                <a:spcPct val="90000"/>
              </a:lnSpc>
              <a:spcBef>
                <a:spcPts val="1600"/>
              </a:spcBef>
              <a:spcAft>
                <a:spcPts val="0"/>
              </a:spcAft>
              <a:buClr>
                <a:schemeClr val="dk1"/>
              </a:buClr>
              <a:buSzPts val="1900"/>
              <a:buChar char="○"/>
              <a:defRPr/>
            </a:lvl8pPr>
            <a:lvl9pPr marL="4114800" lvl="8" indent="-349250" algn="l">
              <a:lnSpc>
                <a:spcPct val="90000"/>
              </a:lnSpc>
              <a:spcBef>
                <a:spcPts val="1600"/>
              </a:spcBef>
              <a:spcAft>
                <a:spcPts val="1600"/>
              </a:spcAft>
              <a:buClr>
                <a:schemeClr val="dk1"/>
              </a:buClr>
              <a:buSzPts val="1900"/>
              <a:buChar char="■"/>
              <a:defRPr/>
            </a:lvl9pPr>
          </a:lstStyle>
          <a:p>
            <a:endParaRPr/>
          </a:p>
        </p:txBody>
      </p:sp>
      <p:sp>
        <p:nvSpPr>
          <p:cNvPr id="318" name="Google Shape;318;g3235967faa7_0_1007"/>
          <p:cNvSpPr txBox="1">
            <a:spLocks noGrp="1"/>
          </p:cNvSpPr>
          <p:nvPr>
            <p:ph type="body" idx="15"/>
          </p:nvPr>
        </p:nvSpPr>
        <p:spPr>
          <a:xfrm>
            <a:off x="9761581" y="1960004"/>
            <a:ext cx="608400" cy="5757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100"/>
              </a:spcBef>
              <a:spcAft>
                <a:spcPts val="0"/>
              </a:spcAft>
              <a:buClr>
                <a:srgbClr val="2A2A2A"/>
              </a:buClr>
              <a:buSzPts val="1200"/>
              <a:buNone/>
              <a:defRPr sz="1200" b="1"/>
            </a:lvl1pPr>
            <a:lvl2pPr marL="914400" lvl="1" indent="-279400" algn="l">
              <a:lnSpc>
                <a:spcPct val="90000"/>
              </a:lnSpc>
              <a:spcBef>
                <a:spcPts val="1600"/>
              </a:spcBef>
              <a:spcAft>
                <a:spcPts val="0"/>
              </a:spcAft>
              <a:buClr>
                <a:srgbClr val="2A2A2A"/>
              </a:buClr>
              <a:buSzPts val="800"/>
              <a:buChar char="○"/>
              <a:defRPr sz="800"/>
            </a:lvl2pPr>
            <a:lvl3pPr marL="1371600" lvl="2" indent="-279400" algn="l">
              <a:lnSpc>
                <a:spcPct val="90000"/>
              </a:lnSpc>
              <a:spcBef>
                <a:spcPts val="1600"/>
              </a:spcBef>
              <a:spcAft>
                <a:spcPts val="0"/>
              </a:spcAft>
              <a:buClr>
                <a:srgbClr val="2A2A2A"/>
              </a:buClr>
              <a:buSzPts val="800"/>
              <a:buChar char="■"/>
              <a:defRPr sz="800"/>
            </a:lvl3pPr>
            <a:lvl4pPr marL="1828800" lvl="3" indent="-279400" algn="l">
              <a:lnSpc>
                <a:spcPct val="90000"/>
              </a:lnSpc>
              <a:spcBef>
                <a:spcPts val="1600"/>
              </a:spcBef>
              <a:spcAft>
                <a:spcPts val="0"/>
              </a:spcAft>
              <a:buClr>
                <a:srgbClr val="2A2A2A"/>
              </a:buClr>
              <a:buSzPts val="800"/>
              <a:buChar char="●"/>
              <a:defRPr sz="800"/>
            </a:lvl4pPr>
            <a:lvl5pPr marL="2286000" lvl="4" indent="-279400" algn="l">
              <a:lnSpc>
                <a:spcPct val="90000"/>
              </a:lnSpc>
              <a:spcBef>
                <a:spcPts val="1600"/>
              </a:spcBef>
              <a:spcAft>
                <a:spcPts val="0"/>
              </a:spcAft>
              <a:buClr>
                <a:srgbClr val="2A2A2A"/>
              </a:buClr>
              <a:buSzPts val="800"/>
              <a:buChar char="○"/>
              <a:defRPr sz="800"/>
            </a:lvl5pPr>
            <a:lvl6pPr marL="2743200" lvl="5" indent="-349250" algn="l">
              <a:lnSpc>
                <a:spcPct val="90000"/>
              </a:lnSpc>
              <a:spcBef>
                <a:spcPts val="1600"/>
              </a:spcBef>
              <a:spcAft>
                <a:spcPts val="0"/>
              </a:spcAft>
              <a:buClr>
                <a:schemeClr val="dk1"/>
              </a:buClr>
              <a:buSzPts val="1900"/>
              <a:buChar char="■"/>
              <a:defRPr/>
            </a:lvl6pPr>
            <a:lvl7pPr marL="3200400" lvl="6" indent="-349250" algn="l">
              <a:lnSpc>
                <a:spcPct val="90000"/>
              </a:lnSpc>
              <a:spcBef>
                <a:spcPts val="1600"/>
              </a:spcBef>
              <a:spcAft>
                <a:spcPts val="0"/>
              </a:spcAft>
              <a:buClr>
                <a:schemeClr val="dk1"/>
              </a:buClr>
              <a:buSzPts val="1900"/>
              <a:buChar char="●"/>
              <a:defRPr/>
            </a:lvl7pPr>
            <a:lvl8pPr marL="3657600" lvl="7" indent="-349250" algn="l">
              <a:lnSpc>
                <a:spcPct val="90000"/>
              </a:lnSpc>
              <a:spcBef>
                <a:spcPts val="1600"/>
              </a:spcBef>
              <a:spcAft>
                <a:spcPts val="0"/>
              </a:spcAft>
              <a:buClr>
                <a:schemeClr val="dk1"/>
              </a:buClr>
              <a:buSzPts val="1900"/>
              <a:buChar char="○"/>
              <a:defRPr/>
            </a:lvl8pPr>
            <a:lvl9pPr marL="4114800" lvl="8" indent="-349250" algn="l">
              <a:lnSpc>
                <a:spcPct val="90000"/>
              </a:lnSpc>
              <a:spcBef>
                <a:spcPts val="1600"/>
              </a:spcBef>
              <a:spcAft>
                <a:spcPts val="1600"/>
              </a:spcAft>
              <a:buClr>
                <a:schemeClr val="dk1"/>
              </a:buClr>
              <a:buSzPts val="1900"/>
              <a:buChar char="■"/>
              <a:defRPr/>
            </a:lvl9pPr>
          </a:lstStyle>
          <a:p>
            <a:endParaRPr/>
          </a:p>
        </p:txBody>
      </p:sp>
      <p:sp>
        <p:nvSpPr>
          <p:cNvPr id="319" name="Google Shape;319;g3235967faa7_0_1007"/>
          <p:cNvSpPr txBox="1">
            <a:spLocks noGrp="1"/>
          </p:cNvSpPr>
          <p:nvPr>
            <p:ph type="body" idx="16"/>
          </p:nvPr>
        </p:nvSpPr>
        <p:spPr>
          <a:xfrm>
            <a:off x="838200" y="1235075"/>
            <a:ext cx="10515600" cy="4191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100"/>
              </a:spcBef>
              <a:spcAft>
                <a:spcPts val="0"/>
              </a:spcAft>
              <a:buClr>
                <a:srgbClr val="2A2A2A"/>
              </a:buClr>
              <a:buSzPts val="1900"/>
              <a:buNone/>
              <a:defRPr sz="1900"/>
            </a:lvl1pPr>
            <a:lvl2pPr marL="914400" lvl="1" indent="-349250" algn="l">
              <a:lnSpc>
                <a:spcPct val="90000"/>
              </a:lnSpc>
              <a:spcBef>
                <a:spcPts val="1600"/>
              </a:spcBef>
              <a:spcAft>
                <a:spcPts val="0"/>
              </a:spcAft>
              <a:buClr>
                <a:srgbClr val="2A2A2A"/>
              </a:buClr>
              <a:buSzPts val="1900"/>
              <a:buChar char="○"/>
              <a:defRPr/>
            </a:lvl2pPr>
            <a:lvl3pPr marL="1371600" lvl="2" indent="-349250" algn="l">
              <a:lnSpc>
                <a:spcPct val="90000"/>
              </a:lnSpc>
              <a:spcBef>
                <a:spcPts val="1600"/>
              </a:spcBef>
              <a:spcAft>
                <a:spcPts val="0"/>
              </a:spcAft>
              <a:buClr>
                <a:srgbClr val="2A2A2A"/>
              </a:buClr>
              <a:buSzPts val="1900"/>
              <a:buChar char="■"/>
              <a:defRPr/>
            </a:lvl3pPr>
            <a:lvl4pPr marL="1828800" lvl="3" indent="-349250" algn="l">
              <a:lnSpc>
                <a:spcPct val="90000"/>
              </a:lnSpc>
              <a:spcBef>
                <a:spcPts val="1600"/>
              </a:spcBef>
              <a:spcAft>
                <a:spcPts val="0"/>
              </a:spcAft>
              <a:buClr>
                <a:srgbClr val="2A2A2A"/>
              </a:buClr>
              <a:buSzPts val="1900"/>
              <a:buChar char="●"/>
              <a:defRPr/>
            </a:lvl4pPr>
            <a:lvl5pPr marL="2286000" lvl="4" indent="-349250" algn="l">
              <a:lnSpc>
                <a:spcPct val="90000"/>
              </a:lnSpc>
              <a:spcBef>
                <a:spcPts val="1600"/>
              </a:spcBef>
              <a:spcAft>
                <a:spcPts val="0"/>
              </a:spcAft>
              <a:buClr>
                <a:srgbClr val="2A2A2A"/>
              </a:buClr>
              <a:buSzPts val="1900"/>
              <a:buChar char="○"/>
              <a:defRPr/>
            </a:lvl5pPr>
            <a:lvl6pPr marL="2743200" lvl="5" indent="-349250" algn="l">
              <a:lnSpc>
                <a:spcPct val="90000"/>
              </a:lnSpc>
              <a:spcBef>
                <a:spcPts val="1600"/>
              </a:spcBef>
              <a:spcAft>
                <a:spcPts val="0"/>
              </a:spcAft>
              <a:buClr>
                <a:schemeClr val="dk1"/>
              </a:buClr>
              <a:buSzPts val="1900"/>
              <a:buChar char="■"/>
              <a:defRPr/>
            </a:lvl6pPr>
            <a:lvl7pPr marL="3200400" lvl="6" indent="-349250" algn="l">
              <a:lnSpc>
                <a:spcPct val="90000"/>
              </a:lnSpc>
              <a:spcBef>
                <a:spcPts val="1600"/>
              </a:spcBef>
              <a:spcAft>
                <a:spcPts val="0"/>
              </a:spcAft>
              <a:buClr>
                <a:schemeClr val="dk1"/>
              </a:buClr>
              <a:buSzPts val="1900"/>
              <a:buChar char="●"/>
              <a:defRPr/>
            </a:lvl7pPr>
            <a:lvl8pPr marL="3657600" lvl="7" indent="-349250" algn="l">
              <a:lnSpc>
                <a:spcPct val="90000"/>
              </a:lnSpc>
              <a:spcBef>
                <a:spcPts val="1600"/>
              </a:spcBef>
              <a:spcAft>
                <a:spcPts val="0"/>
              </a:spcAft>
              <a:buClr>
                <a:schemeClr val="dk1"/>
              </a:buClr>
              <a:buSzPts val="1900"/>
              <a:buChar char="○"/>
              <a:defRPr/>
            </a:lvl8pPr>
            <a:lvl9pPr marL="4114800" lvl="8" indent="-349250" algn="l">
              <a:lnSpc>
                <a:spcPct val="90000"/>
              </a:lnSpc>
              <a:spcBef>
                <a:spcPts val="1600"/>
              </a:spcBef>
              <a:spcAft>
                <a:spcPts val="1600"/>
              </a:spcAft>
              <a:buClr>
                <a:schemeClr val="dk1"/>
              </a:buClr>
              <a:buSzPts val="1900"/>
              <a:buChar char="■"/>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0"/>
        <p:cNvGrpSpPr/>
        <p:nvPr/>
      </p:nvGrpSpPr>
      <p:grpSpPr>
        <a:xfrm>
          <a:off x="0" y="0"/>
          <a:ext cx="0" cy="0"/>
          <a:chOff x="0" y="0"/>
          <a:chExt cx="0" cy="0"/>
        </a:xfrm>
      </p:grpSpPr>
      <p:sp>
        <p:nvSpPr>
          <p:cNvPr id="321" name="Google Shape;321;g3235967faa7_0_1024"/>
          <p:cNvSpPr txBox="1">
            <a:spLocks noGrp="1"/>
          </p:cNvSpPr>
          <p:nvPr>
            <p:ph type="title"/>
          </p:nvPr>
        </p:nvSpPr>
        <p:spPr>
          <a:xfrm>
            <a:off x="838199" y="1142"/>
            <a:ext cx="10515600" cy="10020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5500"/>
              <a:buFont typeface="Century Gothic"/>
              <a:buNone/>
              <a:defRPr sz="5500"/>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322" name="Google Shape;322;g3235967faa7_0_1024"/>
          <p:cNvSpPr txBox="1">
            <a:spLocks noGrp="1"/>
          </p:cNvSpPr>
          <p:nvPr>
            <p:ph type="body" idx="1"/>
          </p:nvPr>
        </p:nvSpPr>
        <p:spPr>
          <a:xfrm>
            <a:off x="838200" y="1287262"/>
            <a:ext cx="10515600" cy="52056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2A2A2A"/>
              </a:buClr>
              <a:buSzPts val="1900"/>
              <a:buChar char="●"/>
              <a:defRPr/>
            </a:lvl1pPr>
            <a:lvl2pPr marL="914400" lvl="1" indent="-349250" algn="l">
              <a:lnSpc>
                <a:spcPct val="90000"/>
              </a:lnSpc>
              <a:spcBef>
                <a:spcPts val="1600"/>
              </a:spcBef>
              <a:spcAft>
                <a:spcPts val="0"/>
              </a:spcAft>
              <a:buClr>
                <a:srgbClr val="2A2A2A"/>
              </a:buClr>
              <a:buSzPts val="1900"/>
              <a:buChar char="○"/>
              <a:defRPr/>
            </a:lvl2pPr>
            <a:lvl3pPr marL="1371600" lvl="2" indent="-349250" algn="l">
              <a:lnSpc>
                <a:spcPct val="90000"/>
              </a:lnSpc>
              <a:spcBef>
                <a:spcPts val="1600"/>
              </a:spcBef>
              <a:spcAft>
                <a:spcPts val="0"/>
              </a:spcAft>
              <a:buClr>
                <a:srgbClr val="2A2A2A"/>
              </a:buClr>
              <a:buSzPts val="1900"/>
              <a:buChar char="■"/>
              <a:defRPr/>
            </a:lvl3pPr>
            <a:lvl4pPr marL="1828800" lvl="3" indent="-349250" algn="l">
              <a:lnSpc>
                <a:spcPct val="90000"/>
              </a:lnSpc>
              <a:spcBef>
                <a:spcPts val="1600"/>
              </a:spcBef>
              <a:spcAft>
                <a:spcPts val="0"/>
              </a:spcAft>
              <a:buClr>
                <a:srgbClr val="2A2A2A"/>
              </a:buClr>
              <a:buSzPts val="1900"/>
              <a:buChar char="●"/>
              <a:defRPr/>
            </a:lvl4pPr>
            <a:lvl5pPr marL="2286000" lvl="4" indent="-349250" algn="l">
              <a:lnSpc>
                <a:spcPct val="90000"/>
              </a:lnSpc>
              <a:spcBef>
                <a:spcPts val="1600"/>
              </a:spcBef>
              <a:spcAft>
                <a:spcPts val="0"/>
              </a:spcAft>
              <a:buClr>
                <a:srgbClr val="2A2A2A"/>
              </a:buClr>
              <a:buSzPts val="1900"/>
              <a:buChar char="○"/>
              <a:defRPr/>
            </a:lvl5pPr>
            <a:lvl6pPr marL="2743200" lvl="5" indent="-349250" algn="l">
              <a:lnSpc>
                <a:spcPct val="90000"/>
              </a:lnSpc>
              <a:spcBef>
                <a:spcPts val="1600"/>
              </a:spcBef>
              <a:spcAft>
                <a:spcPts val="0"/>
              </a:spcAft>
              <a:buClr>
                <a:schemeClr val="dk1"/>
              </a:buClr>
              <a:buSzPts val="1900"/>
              <a:buChar char="■"/>
              <a:defRPr/>
            </a:lvl6pPr>
            <a:lvl7pPr marL="3200400" lvl="6" indent="-349250" algn="l">
              <a:lnSpc>
                <a:spcPct val="90000"/>
              </a:lnSpc>
              <a:spcBef>
                <a:spcPts val="1600"/>
              </a:spcBef>
              <a:spcAft>
                <a:spcPts val="0"/>
              </a:spcAft>
              <a:buClr>
                <a:schemeClr val="dk1"/>
              </a:buClr>
              <a:buSzPts val="1900"/>
              <a:buChar char="●"/>
              <a:defRPr/>
            </a:lvl7pPr>
            <a:lvl8pPr marL="3657600" lvl="7" indent="-349250" algn="l">
              <a:lnSpc>
                <a:spcPct val="90000"/>
              </a:lnSpc>
              <a:spcBef>
                <a:spcPts val="1600"/>
              </a:spcBef>
              <a:spcAft>
                <a:spcPts val="0"/>
              </a:spcAft>
              <a:buClr>
                <a:schemeClr val="dk1"/>
              </a:buClr>
              <a:buSzPts val="1900"/>
              <a:buChar char="○"/>
              <a:defRPr/>
            </a:lvl8pPr>
            <a:lvl9pPr marL="4114800" lvl="8" indent="-349250" algn="l">
              <a:lnSpc>
                <a:spcPct val="90000"/>
              </a:lnSpc>
              <a:spcBef>
                <a:spcPts val="1600"/>
              </a:spcBef>
              <a:spcAft>
                <a:spcPts val="1600"/>
              </a:spcAft>
              <a:buClr>
                <a:schemeClr val="dk1"/>
              </a:buClr>
              <a:buSzPts val="1900"/>
              <a:buChar char="■"/>
              <a:defRPr/>
            </a:lvl9pPr>
          </a:lstStyle>
          <a:p>
            <a:endParaRPr/>
          </a:p>
        </p:txBody>
      </p:sp>
      <p:sp>
        <p:nvSpPr>
          <p:cNvPr id="323" name="Google Shape;323;g3235967faa7_0_1024"/>
          <p:cNvSpPr/>
          <p:nvPr/>
        </p:nvSpPr>
        <p:spPr>
          <a:xfrm rot="-5400000">
            <a:off x="6007048" y="-4165703"/>
            <a:ext cx="177900" cy="105156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3"/>
        <p:cNvGrpSpPr/>
        <p:nvPr/>
      </p:nvGrpSpPr>
      <p:grpSpPr>
        <a:xfrm>
          <a:off x="0" y="0"/>
          <a:ext cx="0" cy="0"/>
          <a:chOff x="0" y="0"/>
          <a:chExt cx="0" cy="0"/>
        </a:xfrm>
      </p:grpSpPr>
      <p:sp>
        <p:nvSpPr>
          <p:cNvPr id="54" name="Google Shape;54;p12"/>
          <p:cNvSpPr txBox="1">
            <a:spLocks noGrp="1"/>
          </p:cNvSpPr>
          <p:nvPr>
            <p:ph type="title"/>
          </p:nvPr>
        </p:nvSpPr>
        <p:spPr>
          <a:xfrm>
            <a:off x="565149" y="1204721"/>
            <a:ext cx="8267296" cy="144655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12"/>
          <p:cNvSpPr txBox="1">
            <a:spLocks noGrp="1"/>
          </p:cNvSpPr>
          <p:nvPr>
            <p:ph type="body" idx="1"/>
          </p:nvPr>
        </p:nvSpPr>
        <p:spPr>
          <a:xfrm>
            <a:off x="565111" y="2691637"/>
            <a:ext cx="4946643" cy="318973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12"/>
          <p:cNvSpPr txBox="1">
            <a:spLocks noGrp="1"/>
          </p:cNvSpPr>
          <p:nvPr>
            <p:ph type="body" idx="2"/>
          </p:nvPr>
        </p:nvSpPr>
        <p:spPr>
          <a:xfrm>
            <a:off x="6076903" y="2691637"/>
            <a:ext cx="4946639" cy="318973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12"/>
          <p:cNvSpPr txBox="1">
            <a:spLocks noGrp="1"/>
          </p:cNvSpPr>
          <p:nvPr>
            <p:ph type="dt" idx="10"/>
          </p:nvPr>
        </p:nvSpPr>
        <p:spPr>
          <a:xfrm>
            <a:off x="565149" y="5949696"/>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2"/>
          <p:cNvSpPr txBox="1">
            <a:spLocks noGrp="1"/>
          </p:cNvSpPr>
          <p:nvPr>
            <p:ph type="ftr" idx="11"/>
          </p:nvPr>
        </p:nvSpPr>
        <p:spPr>
          <a:xfrm>
            <a:off x="565150" y="543179"/>
            <a:ext cx="4114800" cy="2468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2"/>
          <p:cNvSpPr txBox="1">
            <a:spLocks noGrp="1"/>
          </p:cNvSpPr>
          <p:nvPr>
            <p:ph type="sldNum" idx="12"/>
          </p:nvPr>
        </p:nvSpPr>
        <p:spPr>
          <a:xfrm>
            <a:off x="10813024" y="511175"/>
            <a:ext cx="914400" cy="31089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0" name="Google Shape;60;p12"/>
          <p:cNvSpPr/>
          <p:nvPr/>
        </p:nvSpPr>
        <p:spPr>
          <a:xfrm>
            <a:off x="11738231" y="1096772"/>
            <a:ext cx="453769" cy="5761228"/>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2"/>
              </a:solidFill>
              <a:latin typeface="Arial"/>
              <a:ea typeface="Arial"/>
              <a:cs typeface="Arial"/>
              <a:sym typeface="Arial"/>
            </a:endParaRPr>
          </a:p>
        </p:txBody>
      </p:sp>
      <p:sp>
        <p:nvSpPr>
          <p:cNvPr id="61" name="Google Shape;61;p12"/>
          <p:cNvSpPr/>
          <p:nvPr/>
        </p:nvSpPr>
        <p:spPr>
          <a:xfrm>
            <a:off x="9881559" y="976630"/>
            <a:ext cx="1336774" cy="120142"/>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2" name="Google Shape;62;p12"/>
          <p:cNvSpPr/>
          <p:nvPr/>
        </p:nvSpPr>
        <p:spPr>
          <a:xfrm>
            <a:off x="11531286" y="5618903"/>
            <a:ext cx="524933" cy="524933"/>
          </a:xfrm>
          <a:prstGeom prst="plus">
            <a:avLst>
              <a:gd name="adj" fmla="val 39516"/>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3"/>
        <p:cNvGrpSpPr/>
        <p:nvPr/>
      </p:nvGrpSpPr>
      <p:grpSpPr>
        <a:xfrm>
          <a:off x="0" y="0"/>
          <a:ext cx="0" cy="0"/>
          <a:chOff x="0" y="0"/>
          <a:chExt cx="0" cy="0"/>
        </a:xfrm>
      </p:grpSpPr>
      <p:sp>
        <p:nvSpPr>
          <p:cNvPr id="64" name="Google Shape;64;p13"/>
          <p:cNvSpPr txBox="1">
            <a:spLocks noGrp="1"/>
          </p:cNvSpPr>
          <p:nvPr>
            <p:ph type="title"/>
          </p:nvPr>
        </p:nvSpPr>
        <p:spPr>
          <a:xfrm>
            <a:off x="565110" y="1204721"/>
            <a:ext cx="8266175" cy="1444752"/>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13"/>
          <p:cNvSpPr txBox="1">
            <a:spLocks noGrp="1"/>
          </p:cNvSpPr>
          <p:nvPr>
            <p:ph type="body" idx="1"/>
          </p:nvPr>
        </p:nvSpPr>
        <p:spPr>
          <a:xfrm>
            <a:off x="565111" y="2691638"/>
            <a:ext cx="4946644"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Clr>
                <a:schemeClr val="dk1"/>
              </a:buClr>
              <a:buSzPts val="2800"/>
              <a:buNone/>
              <a:defRPr sz="2800" b="1"/>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6" name="Google Shape;66;p13"/>
          <p:cNvSpPr txBox="1">
            <a:spLocks noGrp="1"/>
          </p:cNvSpPr>
          <p:nvPr>
            <p:ph type="body" idx="2"/>
          </p:nvPr>
        </p:nvSpPr>
        <p:spPr>
          <a:xfrm>
            <a:off x="565111" y="3515550"/>
            <a:ext cx="4946644" cy="2366296"/>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13"/>
          <p:cNvSpPr txBox="1">
            <a:spLocks noGrp="1"/>
          </p:cNvSpPr>
          <p:nvPr>
            <p:ph type="body" idx="3"/>
          </p:nvPr>
        </p:nvSpPr>
        <p:spPr>
          <a:xfrm>
            <a:off x="6076866" y="2691162"/>
            <a:ext cx="4946644"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Clr>
                <a:schemeClr val="dk1"/>
              </a:buClr>
              <a:buSzPts val="2800"/>
              <a:buNone/>
              <a:defRPr sz="2800" b="1"/>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8" name="Google Shape;68;p13"/>
          <p:cNvSpPr txBox="1">
            <a:spLocks noGrp="1"/>
          </p:cNvSpPr>
          <p:nvPr>
            <p:ph type="body" idx="4"/>
          </p:nvPr>
        </p:nvSpPr>
        <p:spPr>
          <a:xfrm>
            <a:off x="6076866" y="3515074"/>
            <a:ext cx="4946644" cy="2366296"/>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13"/>
          <p:cNvSpPr txBox="1">
            <a:spLocks noGrp="1"/>
          </p:cNvSpPr>
          <p:nvPr>
            <p:ph type="dt" idx="10"/>
          </p:nvPr>
        </p:nvSpPr>
        <p:spPr>
          <a:xfrm>
            <a:off x="565149" y="5949696"/>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3"/>
          <p:cNvSpPr txBox="1">
            <a:spLocks noGrp="1"/>
          </p:cNvSpPr>
          <p:nvPr>
            <p:ph type="ftr" idx="11"/>
          </p:nvPr>
        </p:nvSpPr>
        <p:spPr>
          <a:xfrm>
            <a:off x="565150" y="543179"/>
            <a:ext cx="4114800" cy="2468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3"/>
          <p:cNvSpPr txBox="1">
            <a:spLocks noGrp="1"/>
          </p:cNvSpPr>
          <p:nvPr>
            <p:ph type="sldNum" idx="12"/>
          </p:nvPr>
        </p:nvSpPr>
        <p:spPr>
          <a:xfrm>
            <a:off x="10813024" y="511175"/>
            <a:ext cx="914400" cy="31089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2" name="Google Shape;72;p13"/>
          <p:cNvSpPr/>
          <p:nvPr/>
        </p:nvSpPr>
        <p:spPr>
          <a:xfrm>
            <a:off x="11738231" y="1096772"/>
            <a:ext cx="453769" cy="5761228"/>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2"/>
              </a:solidFill>
              <a:latin typeface="Arial"/>
              <a:ea typeface="Arial"/>
              <a:cs typeface="Arial"/>
              <a:sym typeface="Arial"/>
            </a:endParaRPr>
          </a:p>
        </p:txBody>
      </p:sp>
      <p:sp>
        <p:nvSpPr>
          <p:cNvPr id="73" name="Google Shape;73;p13"/>
          <p:cNvSpPr/>
          <p:nvPr/>
        </p:nvSpPr>
        <p:spPr>
          <a:xfrm>
            <a:off x="9881559" y="976630"/>
            <a:ext cx="1336774" cy="120142"/>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4" name="Google Shape;74;p13"/>
          <p:cNvSpPr/>
          <p:nvPr/>
        </p:nvSpPr>
        <p:spPr>
          <a:xfrm>
            <a:off x="11531286" y="5618903"/>
            <a:ext cx="524933" cy="524933"/>
          </a:xfrm>
          <a:prstGeom prst="plus">
            <a:avLst>
              <a:gd name="adj" fmla="val 39516"/>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5"/>
        <p:cNvGrpSpPr/>
        <p:nvPr/>
      </p:nvGrpSpPr>
      <p:grpSpPr>
        <a:xfrm>
          <a:off x="0" y="0"/>
          <a:ext cx="0" cy="0"/>
          <a:chOff x="0" y="0"/>
          <a:chExt cx="0" cy="0"/>
        </a:xfrm>
      </p:grpSpPr>
      <p:sp>
        <p:nvSpPr>
          <p:cNvPr id="76" name="Google Shape;76;p14"/>
          <p:cNvSpPr txBox="1">
            <a:spLocks noGrp="1"/>
          </p:cNvSpPr>
          <p:nvPr>
            <p:ph type="title"/>
          </p:nvPr>
        </p:nvSpPr>
        <p:spPr>
          <a:xfrm>
            <a:off x="565149" y="1204721"/>
            <a:ext cx="8267296" cy="144655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14"/>
          <p:cNvSpPr txBox="1">
            <a:spLocks noGrp="1"/>
          </p:cNvSpPr>
          <p:nvPr>
            <p:ph type="dt" idx="10"/>
          </p:nvPr>
        </p:nvSpPr>
        <p:spPr>
          <a:xfrm>
            <a:off x="565149" y="5949696"/>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4"/>
          <p:cNvSpPr txBox="1">
            <a:spLocks noGrp="1"/>
          </p:cNvSpPr>
          <p:nvPr>
            <p:ph type="ftr" idx="11"/>
          </p:nvPr>
        </p:nvSpPr>
        <p:spPr>
          <a:xfrm>
            <a:off x="565150" y="543179"/>
            <a:ext cx="4114800" cy="2468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4"/>
          <p:cNvSpPr txBox="1">
            <a:spLocks noGrp="1"/>
          </p:cNvSpPr>
          <p:nvPr>
            <p:ph type="sldNum" idx="12"/>
          </p:nvPr>
        </p:nvSpPr>
        <p:spPr>
          <a:xfrm>
            <a:off x="10813024" y="511175"/>
            <a:ext cx="914400" cy="31089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80" name="Google Shape;80;p14"/>
          <p:cNvSpPr/>
          <p:nvPr/>
        </p:nvSpPr>
        <p:spPr>
          <a:xfrm>
            <a:off x="9881559" y="976630"/>
            <a:ext cx="1336774" cy="120142"/>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81" name="Google Shape;81;p14"/>
          <p:cNvSpPr/>
          <p:nvPr/>
        </p:nvSpPr>
        <p:spPr>
          <a:xfrm>
            <a:off x="11738231" y="1096772"/>
            <a:ext cx="453769" cy="5761228"/>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2"/>
              </a:solidFill>
              <a:latin typeface="Arial"/>
              <a:ea typeface="Arial"/>
              <a:cs typeface="Arial"/>
              <a:sym typeface="Arial"/>
            </a:endParaRPr>
          </a:p>
        </p:txBody>
      </p:sp>
      <p:sp>
        <p:nvSpPr>
          <p:cNvPr id="82" name="Google Shape;82;p14"/>
          <p:cNvSpPr/>
          <p:nvPr/>
        </p:nvSpPr>
        <p:spPr>
          <a:xfrm>
            <a:off x="11531286" y="5618903"/>
            <a:ext cx="524933" cy="524933"/>
          </a:xfrm>
          <a:prstGeom prst="plus">
            <a:avLst>
              <a:gd name="adj" fmla="val 39516"/>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3"/>
        <p:cNvGrpSpPr/>
        <p:nvPr/>
      </p:nvGrpSpPr>
      <p:grpSpPr>
        <a:xfrm>
          <a:off x="0" y="0"/>
          <a:ext cx="0" cy="0"/>
          <a:chOff x="0" y="0"/>
          <a:chExt cx="0" cy="0"/>
        </a:xfrm>
      </p:grpSpPr>
      <p:sp>
        <p:nvSpPr>
          <p:cNvPr id="84" name="Google Shape;84;p15"/>
          <p:cNvSpPr txBox="1">
            <a:spLocks noGrp="1"/>
          </p:cNvSpPr>
          <p:nvPr>
            <p:ph type="dt" idx="10"/>
          </p:nvPr>
        </p:nvSpPr>
        <p:spPr>
          <a:xfrm>
            <a:off x="565149" y="5949696"/>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5"/>
          <p:cNvSpPr txBox="1">
            <a:spLocks noGrp="1"/>
          </p:cNvSpPr>
          <p:nvPr>
            <p:ph type="ftr" idx="11"/>
          </p:nvPr>
        </p:nvSpPr>
        <p:spPr>
          <a:xfrm>
            <a:off x="565150" y="543179"/>
            <a:ext cx="4114800" cy="2468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5"/>
          <p:cNvSpPr txBox="1">
            <a:spLocks noGrp="1"/>
          </p:cNvSpPr>
          <p:nvPr>
            <p:ph type="sldNum" idx="12"/>
          </p:nvPr>
        </p:nvSpPr>
        <p:spPr>
          <a:xfrm>
            <a:off x="10813024" y="511175"/>
            <a:ext cx="914400" cy="31089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87" name="Google Shape;87;p15"/>
          <p:cNvSpPr/>
          <p:nvPr/>
        </p:nvSpPr>
        <p:spPr>
          <a:xfrm>
            <a:off x="-1" y="1096772"/>
            <a:ext cx="263565" cy="5761228"/>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88" name="Google Shape;88;p15"/>
          <p:cNvSpPr/>
          <p:nvPr/>
        </p:nvSpPr>
        <p:spPr>
          <a:xfrm>
            <a:off x="58248" y="5618903"/>
            <a:ext cx="524933" cy="524933"/>
          </a:xfrm>
          <a:prstGeom prst="plus">
            <a:avLst>
              <a:gd name="adj" fmla="val 39516"/>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89" name="Google Shape;89;p15"/>
          <p:cNvSpPr/>
          <p:nvPr/>
        </p:nvSpPr>
        <p:spPr>
          <a:xfrm>
            <a:off x="9881559" y="976630"/>
            <a:ext cx="1336774" cy="120142"/>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0"/>
        <p:cNvGrpSpPr/>
        <p:nvPr/>
      </p:nvGrpSpPr>
      <p:grpSpPr>
        <a:xfrm>
          <a:off x="0" y="0"/>
          <a:ext cx="0" cy="0"/>
          <a:chOff x="0" y="0"/>
          <a:chExt cx="0" cy="0"/>
        </a:xfrm>
      </p:grpSpPr>
      <p:sp>
        <p:nvSpPr>
          <p:cNvPr id="91" name="Google Shape;91;p16"/>
          <p:cNvSpPr txBox="1">
            <a:spLocks noGrp="1"/>
          </p:cNvSpPr>
          <p:nvPr>
            <p:ph type="title"/>
          </p:nvPr>
        </p:nvSpPr>
        <p:spPr>
          <a:xfrm>
            <a:off x="565149" y="1203800"/>
            <a:ext cx="4114800" cy="107721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6"/>
          <p:cNvSpPr txBox="1">
            <a:spLocks noGrp="1"/>
          </p:cNvSpPr>
          <p:nvPr>
            <p:ph type="body" idx="1"/>
          </p:nvPr>
        </p:nvSpPr>
        <p:spPr>
          <a:xfrm>
            <a:off x="5611813" y="1508252"/>
            <a:ext cx="5606518" cy="4045881"/>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000"/>
              </a:spcBef>
              <a:spcAft>
                <a:spcPts val="0"/>
              </a:spcAft>
              <a:buClr>
                <a:schemeClr val="dk1"/>
              </a:buClr>
              <a:buSzPts val="2800"/>
              <a:buChar char="–"/>
              <a:defRPr sz="2800"/>
            </a:lvl1pPr>
            <a:lvl2pPr marL="914400" lvl="1" indent="-381000" algn="l">
              <a:lnSpc>
                <a:spcPct val="100000"/>
              </a:lnSpc>
              <a:spcBef>
                <a:spcPts val="500"/>
              </a:spcBef>
              <a:spcAft>
                <a:spcPts val="0"/>
              </a:spcAft>
              <a:buClr>
                <a:schemeClr val="dk1"/>
              </a:buClr>
              <a:buSzPts val="2400"/>
              <a:buChar char="–"/>
              <a:defRPr sz="2400"/>
            </a:lvl2pPr>
            <a:lvl3pPr marL="1371600" lvl="2" indent="-355600" algn="l">
              <a:lnSpc>
                <a:spcPct val="100000"/>
              </a:lnSpc>
              <a:spcBef>
                <a:spcPts val="500"/>
              </a:spcBef>
              <a:spcAft>
                <a:spcPts val="0"/>
              </a:spcAft>
              <a:buClr>
                <a:schemeClr val="dk1"/>
              </a:buClr>
              <a:buSzPts val="2000"/>
              <a:buChar char="–"/>
              <a:defRPr sz="2000"/>
            </a:lvl3pPr>
            <a:lvl4pPr marL="1828800" lvl="3" indent="-342900" algn="l">
              <a:lnSpc>
                <a:spcPct val="100000"/>
              </a:lnSpc>
              <a:spcBef>
                <a:spcPts val="500"/>
              </a:spcBef>
              <a:spcAft>
                <a:spcPts val="0"/>
              </a:spcAft>
              <a:buClr>
                <a:schemeClr val="dk1"/>
              </a:buClr>
              <a:buSzPts val="1800"/>
              <a:buChar char="–"/>
              <a:defRPr sz="1800"/>
            </a:lvl4pPr>
            <a:lvl5pPr marL="2286000" lvl="4" indent="-330200" algn="l">
              <a:lnSpc>
                <a:spcPct val="100000"/>
              </a:lnSpc>
              <a:spcBef>
                <a:spcPts val="500"/>
              </a:spcBef>
              <a:spcAft>
                <a:spcPts val="0"/>
              </a:spcAft>
              <a:buClr>
                <a:schemeClr val="dk1"/>
              </a:buClr>
              <a:buSzPts val="1600"/>
              <a:buChar char="–"/>
              <a:defRPr sz="16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3" name="Google Shape;93;p16"/>
          <p:cNvSpPr txBox="1">
            <a:spLocks noGrp="1"/>
          </p:cNvSpPr>
          <p:nvPr>
            <p:ph type="body" idx="2"/>
          </p:nvPr>
        </p:nvSpPr>
        <p:spPr>
          <a:xfrm>
            <a:off x="565149" y="2368295"/>
            <a:ext cx="4114800" cy="318583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1600"/>
              <a:buNone/>
              <a:defRPr sz="1600"/>
            </a:lvl1pPr>
            <a:lvl2pPr marL="914400" lvl="1" indent="-228600" algn="l">
              <a:lnSpc>
                <a:spcPct val="100000"/>
              </a:lnSpc>
              <a:spcBef>
                <a:spcPts val="500"/>
              </a:spcBef>
              <a:spcAft>
                <a:spcPts val="0"/>
              </a:spcAft>
              <a:buClr>
                <a:schemeClr val="dk1"/>
              </a:buClr>
              <a:buSzPts val="1400"/>
              <a:buNone/>
              <a:defRPr sz="1400"/>
            </a:lvl2pPr>
            <a:lvl3pPr marL="1371600" lvl="2" indent="-228600" algn="l">
              <a:lnSpc>
                <a:spcPct val="100000"/>
              </a:lnSpc>
              <a:spcBef>
                <a:spcPts val="500"/>
              </a:spcBef>
              <a:spcAft>
                <a:spcPts val="0"/>
              </a:spcAft>
              <a:buClr>
                <a:schemeClr val="dk1"/>
              </a:buClr>
              <a:buSzPts val="1200"/>
              <a:buNone/>
              <a:defRPr sz="1200"/>
            </a:lvl3pPr>
            <a:lvl4pPr marL="1828800" lvl="3" indent="-228600" algn="l">
              <a:lnSpc>
                <a:spcPct val="100000"/>
              </a:lnSpc>
              <a:spcBef>
                <a:spcPts val="500"/>
              </a:spcBef>
              <a:spcAft>
                <a:spcPts val="0"/>
              </a:spcAft>
              <a:buClr>
                <a:schemeClr val="dk1"/>
              </a:buClr>
              <a:buSzPts val="1000"/>
              <a:buNone/>
              <a:defRPr sz="1000"/>
            </a:lvl4pPr>
            <a:lvl5pPr marL="2286000" lvl="4" indent="-228600" algn="l">
              <a:lnSpc>
                <a:spcPct val="10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4" name="Google Shape;94;p16"/>
          <p:cNvSpPr txBox="1">
            <a:spLocks noGrp="1"/>
          </p:cNvSpPr>
          <p:nvPr>
            <p:ph type="dt" idx="10"/>
          </p:nvPr>
        </p:nvSpPr>
        <p:spPr>
          <a:xfrm>
            <a:off x="565149" y="5949696"/>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6"/>
          <p:cNvSpPr txBox="1">
            <a:spLocks noGrp="1"/>
          </p:cNvSpPr>
          <p:nvPr>
            <p:ph type="ftr" idx="11"/>
          </p:nvPr>
        </p:nvSpPr>
        <p:spPr>
          <a:xfrm>
            <a:off x="565150" y="543179"/>
            <a:ext cx="4114800" cy="2468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16"/>
          <p:cNvSpPr txBox="1">
            <a:spLocks noGrp="1"/>
          </p:cNvSpPr>
          <p:nvPr>
            <p:ph type="sldNum" idx="12"/>
          </p:nvPr>
        </p:nvSpPr>
        <p:spPr>
          <a:xfrm>
            <a:off x="10813024" y="511175"/>
            <a:ext cx="914400" cy="31089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97" name="Google Shape;97;p16"/>
          <p:cNvSpPr/>
          <p:nvPr/>
        </p:nvSpPr>
        <p:spPr>
          <a:xfrm>
            <a:off x="9881559" y="976630"/>
            <a:ext cx="1336774" cy="120142"/>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8" name="Google Shape;98;p16"/>
          <p:cNvSpPr/>
          <p:nvPr/>
        </p:nvSpPr>
        <p:spPr>
          <a:xfrm>
            <a:off x="-1" y="1096772"/>
            <a:ext cx="263565" cy="5761228"/>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9" name="Google Shape;99;p16"/>
          <p:cNvSpPr/>
          <p:nvPr/>
        </p:nvSpPr>
        <p:spPr>
          <a:xfrm>
            <a:off x="58248" y="5618903"/>
            <a:ext cx="524933" cy="524933"/>
          </a:xfrm>
          <a:prstGeom prst="plus">
            <a:avLst>
              <a:gd name="adj" fmla="val 39516"/>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0"/>
        <p:cNvGrpSpPr/>
        <p:nvPr/>
      </p:nvGrpSpPr>
      <p:grpSpPr>
        <a:xfrm>
          <a:off x="0" y="0"/>
          <a:ext cx="0" cy="0"/>
          <a:chOff x="0" y="0"/>
          <a:chExt cx="0" cy="0"/>
        </a:xfrm>
      </p:grpSpPr>
      <p:sp>
        <p:nvSpPr>
          <p:cNvPr id="101" name="Google Shape;101;p17"/>
          <p:cNvSpPr txBox="1">
            <a:spLocks noGrp="1"/>
          </p:cNvSpPr>
          <p:nvPr>
            <p:ph type="title"/>
          </p:nvPr>
        </p:nvSpPr>
        <p:spPr>
          <a:xfrm>
            <a:off x="565149" y="1203800"/>
            <a:ext cx="4114800" cy="107721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17"/>
          <p:cNvSpPr>
            <a:spLocks noGrp="1"/>
          </p:cNvSpPr>
          <p:nvPr>
            <p:ph type="pic" idx="2"/>
          </p:nvPr>
        </p:nvSpPr>
        <p:spPr>
          <a:xfrm>
            <a:off x="5631151" y="1096772"/>
            <a:ext cx="6096270" cy="5761228"/>
          </a:xfrm>
          <a:prstGeom prst="rect">
            <a:avLst/>
          </a:prstGeom>
          <a:solidFill>
            <a:schemeClr val="lt2"/>
          </a:solidFill>
          <a:ln>
            <a:noFill/>
          </a:ln>
        </p:spPr>
      </p:sp>
      <p:sp>
        <p:nvSpPr>
          <p:cNvPr id="103" name="Google Shape;103;p17"/>
          <p:cNvSpPr txBox="1">
            <a:spLocks noGrp="1"/>
          </p:cNvSpPr>
          <p:nvPr>
            <p:ph type="body" idx="1"/>
          </p:nvPr>
        </p:nvSpPr>
        <p:spPr>
          <a:xfrm>
            <a:off x="565149" y="2370666"/>
            <a:ext cx="4114800" cy="318346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1600"/>
              <a:buNone/>
              <a:defRPr sz="1600"/>
            </a:lvl1pPr>
            <a:lvl2pPr marL="914400" lvl="1" indent="-228600" algn="l">
              <a:lnSpc>
                <a:spcPct val="100000"/>
              </a:lnSpc>
              <a:spcBef>
                <a:spcPts val="500"/>
              </a:spcBef>
              <a:spcAft>
                <a:spcPts val="0"/>
              </a:spcAft>
              <a:buClr>
                <a:schemeClr val="dk1"/>
              </a:buClr>
              <a:buSzPts val="1400"/>
              <a:buNone/>
              <a:defRPr sz="1400"/>
            </a:lvl2pPr>
            <a:lvl3pPr marL="1371600" lvl="2" indent="-228600" algn="l">
              <a:lnSpc>
                <a:spcPct val="100000"/>
              </a:lnSpc>
              <a:spcBef>
                <a:spcPts val="500"/>
              </a:spcBef>
              <a:spcAft>
                <a:spcPts val="0"/>
              </a:spcAft>
              <a:buClr>
                <a:schemeClr val="dk1"/>
              </a:buClr>
              <a:buSzPts val="1200"/>
              <a:buNone/>
              <a:defRPr sz="1200"/>
            </a:lvl3pPr>
            <a:lvl4pPr marL="1828800" lvl="3" indent="-228600" algn="l">
              <a:lnSpc>
                <a:spcPct val="100000"/>
              </a:lnSpc>
              <a:spcBef>
                <a:spcPts val="500"/>
              </a:spcBef>
              <a:spcAft>
                <a:spcPts val="0"/>
              </a:spcAft>
              <a:buClr>
                <a:schemeClr val="dk1"/>
              </a:buClr>
              <a:buSzPts val="1000"/>
              <a:buNone/>
              <a:defRPr sz="1000"/>
            </a:lvl4pPr>
            <a:lvl5pPr marL="2286000" lvl="4" indent="-228600" algn="l">
              <a:lnSpc>
                <a:spcPct val="10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4" name="Google Shape;104;p17"/>
          <p:cNvSpPr txBox="1">
            <a:spLocks noGrp="1"/>
          </p:cNvSpPr>
          <p:nvPr>
            <p:ph type="dt" idx="10"/>
          </p:nvPr>
        </p:nvSpPr>
        <p:spPr>
          <a:xfrm>
            <a:off x="565149" y="5949696"/>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7"/>
          <p:cNvSpPr txBox="1">
            <a:spLocks noGrp="1"/>
          </p:cNvSpPr>
          <p:nvPr>
            <p:ph type="ftr" idx="11"/>
          </p:nvPr>
        </p:nvSpPr>
        <p:spPr>
          <a:xfrm>
            <a:off x="565150" y="543179"/>
            <a:ext cx="4114800" cy="2468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7"/>
          <p:cNvSpPr txBox="1">
            <a:spLocks noGrp="1"/>
          </p:cNvSpPr>
          <p:nvPr>
            <p:ph type="sldNum" idx="12"/>
          </p:nvPr>
        </p:nvSpPr>
        <p:spPr>
          <a:xfrm>
            <a:off x="10813024" y="511175"/>
            <a:ext cx="914400" cy="31089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07" name="Google Shape;107;p17"/>
          <p:cNvSpPr/>
          <p:nvPr/>
        </p:nvSpPr>
        <p:spPr>
          <a:xfrm>
            <a:off x="9881559" y="976630"/>
            <a:ext cx="1336774" cy="120142"/>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08" name="Google Shape;108;p17"/>
          <p:cNvSpPr/>
          <p:nvPr/>
        </p:nvSpPr>
        <p:spPr>
          <a:xfrm>
            <a:off x="-1" y="1096772"/>
            <a:ext cx="263565" cy="5761228"/>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09" name="Google Shape;109;p17"/>
          <p:cNvSpPr/>
          <p:nvPr/>
        </p:nvSpPr>
        <p:spPr>
          <a:xfrm>
            <a:off x="58248" y="5618903"/>
            <a:ext cx="524933" cy="524933"/>
          </a:xfrm>
          <a:prstGeom prst="plus">
            <a:avLst>
              <a:gd name="adj" fmla="val 39516"/>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6"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image" Target="../media/image9.png"/><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theme" Target="../theme/theme3.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7"/>
          <p:cNvSpPr txBox="1">
            <a:spLocks noGrp="1"/>
          </p:cNvSpPr>
          <p:nvPr>
            <p:ph type="title"/>
          </p:nvPr>
        </p:nvSpPr>
        <p:spPr>
          <a:xfrm>
            <a:off x="565149" y="1204721"/>
            <a:ext cx="8267296" cy="144655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lt1"/>
              </a:buClr>
              <a:buSzPts val="4400"/>
              <a:buFont typeface="Play"/>
              <a:buNone/>
              <a:defRPr sz="4400" b="0" i="0" u="none" strike="noStrike" cap="none">
                <a:solidFill>
                  <a:schemeClr val="lt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7"/>
          <p:cNvSpPr txBox="1">
            <a:spLocks noGrp="1"/>
          </p:cNvSpPr>
          <p:nvPr>
            <p:ph type="body" idx="1"/>
          </p:nvPr>
        </p:nvSpPr>
        <p:spPr>
          <a:xfrm>
            <a:off x="565150" y="2691638"/>
            <a:ext cx="8267296" cy="3188586"/>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lt1"/>
              </a:buClr>
              <a:buSzPts val="2400"/>
              <a:buFont typeface="NTR"/>
              <a:buChar char="–"/>
              <a:defRPr sz="2400" b="0" i="0" u="none" strike="noStrike" cap="none">
                <a:solidFill>
                  <a:schemeClr val="lt1"/>
                </a:solidFill>
                <a:latin typeface="Arial"/>
                <a:ea typeface="Arial"/>
                <a:cs typeface="Arial"/>
                <a:sym typeface="Arial"/>
              </a:defRPr>
            </a:lvl1pPr>
            <a:lvl2pPr marL="914400" marR="0" lvl="1" indent="-355600" algn="l" rtl="0">
              <a:lnSpc>
                <a:spcPct val="100000"/>
              </a:lnSpc>
              <a:spcBef>
                <a:spcPts val="500"/>
              </a:spcBef>
              <a:spcAft>
                <a:spcPts val="0"/>
              </a:spcAft>
              <a:buClr>
                <a:schemeClr val="lt1"/>
              </a:buClr>
              <a:buSzPts val="2000"/>
              <a:buFont typeface="NTR"/>
              <a:buChar char="–"/>
              <a:defRPr sz="2000" b="0" i="0" u="none" strike="noStrike" cap="none">
                <a:solidFill>
                  <a:schemeClr val="lt1"/>
                </a:solidFill>
                <a:latin typeface="Arial"/>
                <a:ea typeface="Arial"/>
                <a:cs typeface="Arial"/>
                <a:sym typeface="Arial"/>
              </a:defRPr>
            </a:lvl2pPr>
            <a:lvl3pPr marL="1371600" marR="0" lvl="2" indent="-342900" algn="l" rtl="0">
              <a:lnSpc>
                <a:spcPct val="100000"/>
              </a:lnSpc>
              <a:spcBef>
                <a:spcPts val="500"/>
              </a:spcBef>
              <a:spcAft>
                <a:spcPts val="0"/>
              </a:spcAft>
              <a:buClr>
                <a:schemeClr val="lt1"/>
              </a:buClr>
              <a:buSzPts val="1800"/>
              <a:buFont typeface="NTR"/>
              <a:buChar char="–"/>
              <a:defRPr sz="1800" b="0" i="0" u="none" strike="noStrike" cap="none">
                <a:solidFill>
                  <a:schemeClr val="lt1"/>
                </a:solidFill>
                <a:latin typeface="Arial"/>
                <a:ea typeface="Arial"/>
                <a:cs typeface="Arial"/>
                <a:sym typeface="Arial"/>
              </a:defRPr>
            </a:lvl3pPr>
            <a:lvl4pPr marL="1828800" marR="0" lvl="3" indent="-330200" algn="l" rtl="0">
              <a:lnSpc>
                <a:spcPct val="100000"/>
              </a:lnSpc>
              <a:spcBef>
                <a:spcPts val="500"/>
              </a:spcBef>
              <a:spcAft>
                <a:spcPts val="0"/>
              </a:spcAft>
              <a:buClr>
                <a:schemeClr val="lt1"/>
              </a:buClr>
              <a:buSzPts val="1600"/>
              <a:buFont typeface="NTR"/>
              <a:buChar char="–"/>
              <a:defRPr sz="1600" b="0" i="0" u="none" strike="noStrike" cap="none">
                <a:solidFill>
                  <a:schemeClr val="lt1"/>
                </a:solidFill>
                <a:latin typeface="Arial"/>
                <a:ea typeface="Arial"/>
                <a:cs typeface="Arial"/>
                <a:sym typeface="Arial"/>
              </a:defRPr>
            </a:lvl4pPr>
            <a:lvl5pPr marL="2286000" marR="0" lvl="4" indent="-330200" algn="l" rtl="0">
              <a:lnSpc>
                <a:spcPct val="100000"/>
              </a:lnSpc>
              <a:spcBef>
                <a:spcPts val="500"/>
              </a:spcBef>
              <a:spcAft>
                <a:spcPts val="0"/>
              </a:spcAft>
              <a:buClr>
                <a:schemeClr val="lt1"/>
              </a:buClr>
              <a:buSzPts val="1600"/>
              <a:buFont typeface="NTR"/>
              <a:buChar char="–"/>
              <a:defRPr sz="16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sp>
        <p:nvSpPr>
          <p:cNvPr id="8" name="Google Shape;8;p7"/>
          <p:cNvSpPr txBox="1">
            <a:spLocks noGrp="1"/>
          </p:cNvSpPr>
          <p:nvPr>
            <p:ph type="dt" idx="10"/>
          </p:nvPr>
        </p:nvSpPr>
        <p:spPr>
          <a:xfrm>
            <a:off x="565149" y="5949696"/>
            <a:ext cx="411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5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9" name="Google Shape;9;p7"/>
          <p:cNvSpPr txBox="1">
            <a:spLocks noGrp="1"/>
          </p:cNvSpPr>
          <p:nvPr>
            <p:ph type="ftr" idx="11"/>
          </p:nvPr>
        </p:nvSpPr>
        <p:spPr>
          <a:xfrm>
            <a:off x="565150" y="543179"/>
            <a:ext cx="4114800" cy="24688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5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0" name="Google Shape;10;p7"/>
          <p:cNvSpPr txBox="1">
            <a:spLocks noGrp="1"/>
          </p:cNvSpPr>
          <p:nvPr>
            <p:ph type="sldNum" idx="12"/>
          </p:nvPr>
        </p:nvSpPr>
        <p:spPr>
          <a:xfrm>
            <a:off x="10813024" y="511175"/>
            <a:ext cx="914400" cy="310896"/>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400" b="0" i="0" u="none" strike="noStrike" cap="none">
                <a:solidFill>
                  <a:schemeClr val="lt1"/>
                </a:solidFill>
                <a:latin typeface="Arial"/>
                <a:ea typeface="Arial"/>
                <a:cs typeface="Arial"/>
                <a:sym typeface="Arial"/>
              </a:defRPr>
            </a:lvl1pPr>
            <a:lvl2pPr marL="0" marR="0" lvl="1" indent="0" algn="r" rtl="0">
              <a:spcBef>
                <a:spcPts val="0"/>
              </a:spcBef>
              <a:buNone/>
              <a:defRPr sz="1400" b="0" i="0" u="none" strike="noStrike" cap="none">
                <a:solidFill>
                  <a:schemeClr val="lt1"/>
                </a:solidFill>
                <a:latin typeface="Arial"/>
                <a:ea typeface="Arial"/>
                <a:cs typeface="Arial"/>
                <a:sym typeface="Arial"/>
              </a:defRPr>
            </a:lvl2pPr>
            <a:lvl3pPr marL="0" marR="0" lvl="2" indent="0" algn="r" rtl="0">
              <a:spcBef>
                <a:spcPts val="0"/>
              </a:spcBef>
              <a:buNone/>
              <a:defRPr sz="1400" b="0" i="0" u="none" strike="noStrike" cap="none">
                <a:solidFill>
                  <a:schemeClr val="lt1"/>
                </a:solidFill>
                <a:latin typeface="Arial"/>
                <a:ea typeface="Arial"/>
                <a:cs typeface="Arial"/>
                <a:sym typeface="Arial"/>
              </a:defRPr>
            </a:lvl3pPr>
            <a:lvl4pPr marL="0" marR="0" lvl="3" indent="0" algn="r" rtl="0">
              <a:spcBef>
                <a:spcPts val="0"/>
              </a:spcBef>
              <a:buNone/>
              <a:defRPr sz="1400" b="0" i="0" u="none" strike="noStrike" cap="none">
                <a:solidFill>
                  <a:schemeClr val="lt1"/>
                </a:solidFill>
                <a:latin typeface="Arial"/>
                <a:ea typeface="Arial"/>
                <a:cs typeface="Arial"/>
                <a:sym typeface="Arial"/>
              </a:defRPr>
            </a:lvl4pPr>
            <a:lvl5pPr marL="0" marR="0" lvl="4" indent="0" algn="r" rtl="0">
              <a:spcBef>
                <a:spcPts val="0"/>
              </a:spcBef>
              <a:buNone/>
              <a:defRPr sz="1400" b="0" i="0" u="none" strike="noStrike" cap="none">
                <a:solidFill>
                  <a:schemeClr val="lt1"/>
                </a:solidFill>
                <a:latin typeface="Arial"/>
                <a:ea typeface="Arial"/>
                <a:cs typeface="Arial"/>
                <a:sym typeface="Arial"/>
              </a:defRPr>
            </a:lvl5pPr>
            <a:lvl6pPr marL="0" marR="0" lvl="5" indent="0" algn="r" rtl="0">
              <a:spcBef>
                <a:spcPts val="0"/>
              </a:spcBef>
              <a:buNone/>
              <a:defRPr sz="1400" b="0" i="0" u="none" strike="noStrike" cap="none">
                <a:solidFill>
                  <a:schemeClr val="lt1"/>
                </a:solidFill>
                <a:latin typeface="Arial"/>
                <a:ea typeface="Arial"/>
                <a:cs typeface="Arial"/>
                <a:sym typeface="Arial"/>
              </a:defRPr>
            </a:lvl6pPr>
            <a:lvl7pPr marL="0" marR="0" lvl="6" indent="0" algn="r" rtl="0">
              <a:spcBef>
                <a:spcPts val="0"/>
              </a:spcBef>
              <a:buNone/>
              <a:defRPr sz="1400" b="0" i="0" u="none" strike="noStrike" cap="none">
                <a:solidFill>
                  <a:schemeClr val="lt1"/>
                </a:solidFill>
                <a:latin typeface="Arial"/>
                <a:ea typeface="Arial"/>
                <a:cs typeface="Arial"/>
                <a:sym typeface="Arial"/>
              </a:defRPr>
            </a:lvl7pPr>
            <a:lvl8pPr marL="0" marR="0" lvl="7" indent="0" algn="r" rtl="0">
              <a:spcBef>
                <a:spcPts val="0"/>
              </a:spcBef>
              <a:buNone/>
              <a:defRPr sz="1400" b="0" i="0" u="none" strike="noStrike" cap="none">
                <a:solidFill>
                  <a:schemeClr val="lt1"/>
                </a:solidFill>
                <a:latin typeface="Arial"/>
                <a:ea typeface="Arial"/>
                <a:cs typeface="Arial"/>
                <a:sym typeface="Arial"/>
              </a:defRPr>
            </a:lvl8pPr>
            <a:lvl9pPr marL="0" marR="0" lvl="8" indent="0" algn="r" rtl="0">
              <a:spcBef>
                <a:spcPts val="0"/>
              </a:spcBef>
              <a:buNone/>
              <a:defRPr sz="14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
        <p:cNvGrpSpPr/>
        <p:nvPr/>
      </p:nvGrpSpPr>
      <p:grpSpPr>
        <a:xfrm>
          <a:off x="0" y="0"/>
          <a:ext cx="0" cy="0"/>
          <a:chOff x="0" y="0"/>
          <a:chExt cx="0" cy="0"/>
        </a:xfrm>
      </p:grpSpPr>
      <p:sp>
        <p:nvSpPr>
          <p:cNvPr id="21" name="Google Shape;21;p6"/>
          <p:cNvSpPr txBox="1">
            <a:spLocks noGrp="1"/>
          </p:cNvSpPr>
          <p:nvPr>
            <p:ph type="title"/>
          </p:nvPr>
        </p:nvSpPr>
        <p:spPr>
          <a:xfrm>
            <a:off x="565149" y="1204721"/>
            <a:ext cx="8267296" cy="144655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2" name="Google Shape;22;p6"/>
          <p:cNvSpPr txBox="1">
            <a:spLocks noGrp="1"/>
          </p:cNvSpPr>
          <p:nvPr>
            <p:ph type="body" idx="1"/>
          </p:nvPr>
        </p:nvSpPr>
        <p:spPr>
          <a:xfrm>
            <a:off x="565150" y="2691638"/>
            <a:ext cx="8267296" cy="3188586"/>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NTR"/>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NTR"/>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NTR"/>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NTR"/>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500"/>
              </a:spcBef>
              <a:spcAft>
                <a:spcPts val="0"/>
              </a:spcAft>
              <a:buClr>
                <a:schemeClr val="dk1"/>
              </a:buClr>
              <a:buSzPts val="1600"/>
              <a:buFont typeface="NTR"/>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3" name="Google Shape;23;p6"/>
          <p:cNvSpPr txBox="1">
            <a:spLocks noGrp="1"/>
          </p:cNvSpPr>
          <p:nvPr>
            <p:ph type="dt" idx="10"/>
          </p:nvPr>
        </p:nvSpPr>
        <p:spPr>
          <a:xfrm>
            <a:off x="565149" y="5949696"/>
            <a:ext cx="411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5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4" name="Google Shape;24;p6"/>
          <p:cNvSpPr txBox="1">
            <a:spLocks noGrp="1"/>
          </p:cNvSpPr>
          <p:nvPr>
            <p:ph type="ftr" idx="11"/>
          </p:nvPr>
        </p:nvSpPr>
        <p:spPr>
          <a:xfrm>
            <a:off x="565150" y="543179"/>
            <a:ext cx="4114800" cy="24688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5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5" name="Google Shape;25;p6"/>
          <p:cNvSpPr txBox="1">
            <a:spLocks noGrp="1"/>
          </p:cNvSpPr>
          <p:nvPr>
            <p:ph type="sldNum" idx="12"/>
          </p:nvPr>
        </p:nvSpPr>
        <p:spPr>
          <a:xfrm>
            <a:off x="10813024" y="511175"/>
            <a:ext cx="914400" cy="310896"/>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400" b="0" i="0" u="none" strike="noStrike" cap="none">
                <a:solidFill>
                  <a:schemeClr val="dk1"/>
                </a:solidFill>
                <a:latin typeface="Arial"/>
                <a:ea typeface="Arial"/>
                <a:cs typeface="Arial"/>
                <a:sym typeface="Arial"/>
              </a:defRPr>
            </a:lvl1pPr>
            <a:lvl2pPr marL="0" marR="0" lvl="1" indent="0" algn="r" rtl="0">
              <a:spcBef>
                <a:spcPts val="0"/>
              </a:spcBef>
              <a:buNone/>
              <a:defRPr sz="1400" b="0" i="0" u="none" strike="noStrike" cap="none">
                <a:solidFill>
                  <a:schemeClr val="dk1"/>
                </a:solidFill>
                <a:latin typeface="Arial"/>
                <a:ea typeface="Arial"/>
                <a:cs typeface="Arial"/>
                <a:sym typeface="Arial"/>
              </a:defRPr>
            </a:lvl2pPr>
            <a:lvl3pPr marL="0" marR="0" lvl="2" indent="0" algn="r" rtl="0">
              <a:spcBef>
                <a:spcPts val="0"/>
              </a:spcBef>
              <a:buNone/>
              <a:defRPr sz="1400" b="0" i="0" u="none" strike="noStrike" cap="none">
                <a:solidFill>
                  <a:schemeClr val="dk1"/>
                </a:solidFill>
                <a:latin typeface="Arial"/>
                <a:ea typeface="Arial"/>
                <a:cs typeface="Arial"/>
                <a:sym typeface="Arial"/>
              </a:defRPr>
            </a:lvl3pPr>
            <a:lvl4pPr marL="0" marR="0" lvl="3" indent="0" algn="r" rtl="0">
              <a:spcBef>
                <a:spcPts val="0"/>
              </a:spcBef>
              <a:buNone/>
              <a:defRPr sz="1400" b="0" i="0" u="none" strike="noStrike" cap="none">
                <a:solidFill>
                  <a:schemeClr val="dk1"/>
                </a:solidFill>
                <a:latin typeface="Arial"/>
                <a:ea typeface="Arial"/>
                <a:cs typeface="Arial"/>
                <a:sym typeface="Arial"/>
              </a:defRPr>
            </a:lvl4pPr>
            <a:lvl5pPr marL="0" marR="0" lvl="4" indent="0" algn="r" rtl="0">
              <a:spcBef>
                <a:spcPts val="0"/>
              </a:spcBef>
              <a:buNone/>
              <a:defRPr sz="1400" b="0" i="0" u="none" strike="noStrike" cap="none">
                <a:solidFill>
                  <a:schemeClr val="dk1"/>
                </a:solidFill>
                <a:latin typeface="Arial"/>
                <a:ea typeface="Arial"/>
                <a:cs typeface="Arial"/>
                <a:sym typeface="Arial"/>
              </a:defRPr>
            </a:lvl5pPr>
            <a:lvl6pPr marL="0" marR="0" lvl="5" indent="0" algn="r" rtl="0">
              <a:spcBef>
                <a:spcPts val="0"/>
              </a:spcBef>
              <a:buNone/>
              <a:defRPr sz="1400" b="0" i="0" u="none" strike="noStrike" cap="none">
                <a:solidFill>
                  <a:schemeClr val="dk1"/>
                </a:solidFill>
                <a:latin typeface="Arial"/>
                <a:ea typeface="Arial"/>
                <a:cs typeface="Arial"/>
                <a:sym typeface="Arial"/>
              </a:defRPr>
            </a:lvl6pPr>
            <a:lvl7pPr marL="0" marR="0" lvl="6" indent="0" algn="r" rtl="0">
              <a:spcBef>
                <a:spcPts val="0"/>
              </a:spcBef>
              <a:buNone/>
              <a:defRPr sz="1400" b="0" i="0" u="none" strike="noStrike" cap="none">
                <a:solidFill>
                  <a:schemeClr val="dk1"/>
                </a:solidFill>
                <a:latin typeface="Arial"/>
                <a:ea typeface="Arial"/>
                <a:cs typeface="Arial"/>
                <a:sym typeface="Arial"/>
              </a:defRPr>
            </a:lvl7pPr>
            <a:lvl8pPr marL="0" marR="0" lvl="7" indent="0" algn="r" rtl="0">
              <a:spcBef>
                <a:spcPts val="0"/>
              </a:spcBef>
              <a:buNone/>
              <a:defRPr sz="1400" b="0" i="0" u="none" strike="noStrike" cap="none">
                <a:solidFill>
                  <a:schemeClr val="dk1"/>
                </a:solidFill>
                <a:latin typeface="Arial"/>
                <a:ea typeface="Arial"/>
                <a:cs typeface="Arial"/>
                <a:sym typeface="Arial"/>
              </a:defRPr>
            </a:lvl8pPr>
            <a:lvl9pPr marL="0" marR="0" lvl="8" indent="0" algn="r" rtl="0">
              <a:spcBef>
                <a:spcPts val="0"/>
              </a:spcBef>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1"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88" r:id="rId13"/>
    <p:sldLayoutId id="2147483689" r:id="rId14"/>
    <p:sldLayoutId id="2147483690"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39"/>
        <p:cNvGrpSpPr/>
        <p:nvPr/>
      </p:nvGrpSpPr>
      <p:grpSpPr>
        <a:xfrm>
          <a:off x="0" y="0"/>
          <a:ext cx="0" cy="0"/>
          <a:chOff x="0" y="0"/>
          <a:chExt cx="0" cy="0"/>
        </a:xfrm>
      </p:grpSpPr>
      <p:sp>
        <p:nvSpPr>
          <p:cNvPr id="140" name="Google Shape;140;g3235967faa7_0_843"/>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spcBef>
                <a:spcPts val="0"/>
              </a:spcBef>
              <a:spcAft>
                <a:spcPts val="0"/>
              </a:spcAft>
              <a:buClr>
                <a:schemeClr val="dk2"/>
              </a:buClr>
              <a:buSzPts val="3700"/>
              <a:buFont typeface="Gill Sans"/>
              <a:buNone/>
              <a:defRPr sz="3700" b="1">
                <a:solidFill>
                  <a:schemeClr val="dk2"/>
                </a:solidFill>
                <a:latin typeface="Gill Sans"/>
                <a:ea typeface="Gill Sans"/>
                <a:cs typeface="Gill Sans"/>
                <a:sym typeface="Gill Sans"/>
              </a:defRPr>
            </a:lvl1pPr>
            <a:lvl2pPr lvl="1">
              <a:spcBef>
                <a:spcPts val="0"/>
              </a:spcBef>
              <a:spcAft>
                <a:spcPts val="0"/>
              </a:spcAft>
              <a:buClr>
                <a:schemeClr val="dk2"/>
              </a:buClr>
              <a:buSzPts val="3700"/>
              <a:buFont typeface="Lato"/>
              <a:buNone/>
              <a:defRPr sz="3700">
                <a:solidFill>
                  <a:schemeClr val="dk2"/>
                </a:solidFill>
                <a:latin typeface="Lato"/>
                <a:ea typeface="Lato"/>
                <a:cs typeface="Lato"/>
                <a:sym typeface="Lato"/>
              </a:defRPr>
            </a:lvl2pPr>
            <a:lvl3pPr lvl="2">
              <a:spcBef>
                <a:spcPts val="0"/>
              </a:spcBef>
              <a:spcAft>
                <a:spcPts val="0"/>
              </a:spcAft>
              <a:buClr>
                <a:schemeClr val="dk2"/>
              </a:buClr>
              <a:buSzPts val="3700"/>
              <a:buFont typeface="Lato"/>
              <a:buNone/>
              <a:defRPr sz="3700">
                <a:solidFill>
                  <a:schemeClr val="dk2"/>
                </a:solidFill>
                <a:latin typeface="Lato"/>
                <a:ea typeface="Lato"/>
                <a:cs typeface="Lato"/>
                <a:sym typeface="Lato"/>
              </a:defRPr>
            </a:lvl3pPr>
            <a:lvl4pPr lvl="3">
              <a:spcBef>
                <a:spcPts val="0"/>
              </a:spcBef>
              <a:spcAft>
                <a:spcPts val="0"/>
              </a:spcAft>
              <a:buClr>
                <a:schemeClr val="dk2"/>
              </a:buClr>
              <a:buSzPts val="3700"/>
              <a:buFont typeface="Lato"/>
              <a:buNone/>
              <a:defRPr sz="3700">
                <a:solidFill>
                  <a:schemeClr val="dk2"/>
                </a:solidFill>
                <a:latin typeface="Lato"/>
                <a:ea typeface="Lato"/>
                <a:cs typeface="Lato"/>
                <a:sym typeface="Lato"/>
              </a:defRPr>
            </a:lvl4pPr>
            <a:lvl5pPr lvl="4">
              <a:spcBef>
                <a:spcPts val="0"/>
              </a:spcBef>
              <a:spcAft>
                <a:spcPts val="0"/>
              </a:spcAft>
              <a:buClr>
                <a:schemeClr val="dk2"/>
              </a:buClr>
              <a:buSzPts val="3700"/>
              <a:buFont typeface="Lato"/>
              <a:buNone/>
              <a:defRPr sz="3700">
                <a:solidFill>
                  <a:schemeClr val="dk2"/>
                </a:solidFill>
                <a:latin typeface="Lato"/>
                <a:ea typeface="Lato"/>
                <a:cs typeface="Lato"/>
                <a:sym typeface="Lato"/>
              </a:defRPr>
            </a:lvl5pPr>
            <a:lvl6pPr lvl="5">
              <a:spcBef>
                <a:spcPts val="0"/>
              </a:spcBef>
              <a:spcAft>
                <a:spcPts val="0"/>
              </a:spcAft>
              <a:buClr>
                <a:schemeClr val="dk2"/>
              </a:buClr>
              <a:buSzPts val="3700"/>
              <a:buFont typeface="Lato"/>
              <a:buNone/>
              <a:defRPr sz="3700">
                <a:solidFill>
                  <a:schemeClr val="dk2"/>
                </a:solidFill>
                <a:latin typeface="Lato"/>
                <a:ea typeface="Lato"/>
                <a:cs typeface="Lato"/>
                <a:sym typeface="Lato"/>
              </a:defRPr>
            </a:lvl6pPr>
            <a:lvl7pPr lvl="6">
              <a:spcBef>
                <a:spcPts val="0"/>
              </a:spcBef>
              <a:spcAft>
                <a:spcPts val="0"/>
              </a:spcAft>
              <a:buClr>
                <a:schemeClr val="dk2"/>
              </a:buClr>
              <a:buSzPts val="3700"/>
              <a:buFont typeface="Lato"/>
              <a:buNone/>
              <a:defRPr sz="3700">
                <a:solidFill>
                  <a:schemeClr val="dk2"/>
                </a:solidFill>
                <a:latin typeface="Lato"/>
                <a:ea typeface="Lato"/>
                <a:cs typeface="Lato"/>
                <a:sym typeface="Lato"/>
              </a:defRPr>
            </a:lvl7pPr>
            <a:lvl8pPr lvl="7">
              <a:spcBef>
                <a:spcPts val="0"/>
              </a:spcBef>
              <a:spcAft>
                <a:spcPts val="0"/>
              </a:spcAft>
              <a:buClr>
                <a:schemeClr val="dk2"/>
              </a:buClr>
              <a:buSzPts val="3700"/>
              <a:buFont typeface="Lato"/>
              <a:buNone/>
              <a:defRPr sz="3700">
                <a:solidFill>
                  <a:schemeClr val="dk2"/>
                </a:solidFill>
                <a:latin typeface="Lato"/>
                <a:ea typeface="Lato"/>
                <a:cs typeface="Lato"/>
                <a:sym typeface="Lato"/>
              </a:defRPr>
            </a:lvl8pPr>
            <a:lvl9pPr lvl="8">
              <a:spcBef>
                <a:spcPts val="0"/>
              </a:spcBef>
              <a:spcAft>
                <a:spcPts val="0"/>
              </a:spcAft>
              <a:buClr>
                <a:schemeClr val="dk2"/>
              </a:buClr>
              <a:buSzPts val="3700"/>
              <a:buFont typeface="Lato"/>
              <a:buNone/>
              <a:defRPr sz="3700">
                <a:solidFill>
                  <a:schemeClr val="dk2"/>
                </a:solidFill>
                <a:latin typeface="Lato"/>
                <a:ea typeface="Lato"/>
                <a:cs typeface="Lato"/>
                <a:sym typeface="Lato"/>
              </a:defRPr>
            </a:lvl9pPr>
          </a:lstStyle>
          <a:p>
            <a:endParaRPr/>
          </a:p>
        </p:txBody>
      </p:sp>
      <p:sp>
        <p:nvSpPr>
          <p:cNvPr id="141" name="Google Shape;141;g3235967faa7_0_843"/>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nSpc>
                <a:spcPct val="115000"/>
              </a:lnSpc>
              <a:spcBef>
                <a:spcPts val="0"/>
              </a:spcBef>
              <a:spcAft>
                <a:spcPts val="0"/>
              </a:spcAft>
              <a:buClr>
                <a:schemeClr val="dk1"/>
              </a:buClr>
              <a:buSzPts val="2400"/>
              <a:buFont typeface="Georgia"/>
              <a:buChar char="●"/>
              <a:defRPr sz="2400">
                <a:solidFill>
                  <a:schemeClr val="dk1"/>
                </a:solidFill>
                <a:latin typeface="Georgia"/>
                <a:ea typeface="Georgia"/>
                <a:cs typeface="Georgia"/>
                <a:sym typeface="Georgia"/>
              </a:defRPr>
            </a:lvl1pPr>
            <a:lvl2pPr marL="914400" lvl="1" indent="-349250">
              <a:lnSpc>
                <a:spcPct val="115000"/>
              </a:lnSpc>
              <a:spcBef>
                <a:spcPts val="0"/>
              </a:spcBef>
              <a:spcAft>
                <a:spcPts val="0"/>
              </a:spcAft>
              <a:buClr>
                <a:schemeClr val="dk1"/>
              </a:buClr>
              <a:buSzPts val="1900"/>
              <a:buFont typeface="Georgia"/>
              <a:buChar char="○"/>
              <a:defRPr sz="1900">
                <a:solidFill>
                  <a:schemeClr val="dk1"/>
                </a:solidFill>
                <a:latin typeface="Georgia"/>
                <a:ea typeface="Georgia"/>
                <a:cs typeface="Georgia"/>
                <a:sym typeface="Georgia"/>
              </a:defRPr>
            </a:lvl2pPr>
            <a:lvl3pPr marL="1371600" lvl="2" indent="-349250">
              <a:lnSpc>
                <a:spcPct val="115000"/>
              </a:lnSpc>
              <a:spcBef>
                <a:spcPts val="0"/>
              </a:spcBef>
              <a:spcAft>
                <a:spcPts val="0"/>
              </a:spcAft>
              <a:buClr>
                <a:schemeClr val="dk1"/>
              </a:buClr>
              <a:buSzPts val="1900"/>
              <a:buFont typeface="Georgia"/>
              <a:buChar char="■"/>
              <a:defRPr sz="1900">
                <a:solidFill>
                  <a:schemeClr val="dk1"/>
                </a:solidFill>
                <a:latin typeface="Georgia"/>
                <a:ea typeface="Georgia"/>
                <a:cs typeface="Georgia"/>
                <a:sym typeface="Georgia"/>
              </a:defRPr>
            </a:lvl3pPr>
            <a:lvl4pPr marL="1828800" lvl="3" indent="-349250">
              <a:lnSpc>
                <a:spcPct val="115000"/>
              </a:lnSpc>
              <a:spcBef>
                <a:spcPts val="0"/>
              </a:spcBef>
              <a:spcAft>
                <a:spcPts val="0"/>
              </a:spcAft>
              <a:buClr>
                <a:schemeClr val="dk1"/>
              </a:buClr>
              <a:buSzPts val="1900"/>
              <a:buFont typeface="Georgia"/>
              <a:buChar char="●"/>
              <a:defRPr sz="1900">
                <a:solidFill>
                  <a:schemeClr val="dk1"/>
                </a:solidFill>
                <a:latin typeface="Georgia"/>
                <a:ea typeface="Georgia"/>
                <a:cs typeface="Georgia"/>
                <a:sym typeface="Georgia"/>
              </a:defRPr>
            </a:lvl4pPr>
            <a:lvl5pPr marL="2286000" lvl="4" indent="-349250">
              <a:lnSpc>
                <a:spcPct val="115000"/>
              </a:lnSpc>
              <a:spcBef>
                <a:spcPts val="0"/>
              </a:spcBef>
              <a:spcAft>
                <a:spcPts val="0"/>
              </a:spcAft>
              <a:buClr>
                <a:schemeClr val="dk1"/>
              </a:buClr>
              <a:buSzPts val="1900"/>
              <a:buFont typeface="Georgia"/>
              <a:buChar char="○"/>
              <a:defRPr sz="1900">
                <a:solidFill>
                  <a:schemeClr val="dk1"/>
                </a:solidFill>
                <a:latin typeface="Georgia"/>
                <a:ea typeface="Georgia"/>
                <a:cs typeface="Georgia"/>
                <a:sym typeface="Georgia"/>
              </a:defRPr>
            </a:lvl5pPr>
            <a:lvl6pPr marL="2743200" lvl="5" indent="-349250">
              <a:lnSpc>
                <a:spcPct val="115000"/>
              </a:lnSpc>
              <a:spcBef>
                <a:spcPts val="0"/>
              </a:spcBef>
              <a:spcAft>
                <a:spcPts val="0"/>
              </a:spcAft>
              <a:buClr>
                <a:schemeClr val="dk1"/>
              </a:buClr>
              <a:buSzPts val="1900"/>
              <a:buFont typeface="Georgia"/>
              <a:buChar char="■"/>
              <a:defRPr sz="1900">
                <a:solidFill>
                  <a:schemeClr val="dk1"/>
                </a:solidFill>
                <a:latin typeface="Georgia"/>
                <a:ea typeface="Georgia"/>
                <a:cs typeface="Georgia"/>
                <a:sym typeface="Georgia"/>
              </a:defRPr>
            </a:lvl6pPr>
            <a:lvl7pPr marL="3200400" lvl="6" indent="-349250">
              <a:lnSpc>
                <a:spcPct val="115000"/>
              </a:lnSpc>
              <a:spcBef>
                <a:spcPts val="0"/>
              </a:spcBef>
              <a:spcAft>
                <a:spcPts val="0"/>
              </a:spcAft>
              <a:buClr>
                <a:schemeClr val="dk1"/>
              </a:buClr>
              <a:buSzPts val="1900"/>
              <a:buFont typeface="Georgia"/>
              <a:buChar char="●"/>
              <a:defRPr sz="1900">
                <a:solidFill>
                  <a:schemeClr val="dk1"/>
                </a:solidFill>
                <a:latin typeface="Georgia"/>
                <a:ea typeface="Georgia"/>
                <a:cs typeface="Georgia"/>
                <a:sym typeface="Georgia"/>
              </a:defRPr>
            </a:lvl7pPr>
            <a:lvl8pPr marL="3657600" lvl="7" indent="-349250">
              <a:lnSpc>
                <a:spcPct val="115000"/>
              </a:lnSpc>
              <a:spcBef>
                <a:spcPts val="0"/>
              </a:spcBef>
              <a:spcAft>
                <a:spcPts val="0"/>
              </a:spcAft>
              <a:buClr>
                <a:schemeClr val="dk1"/>
              </a:buClr>
              <a:buSzPts val="1900"/>
              <a:buFont typeface="Georgia"/>
              <a:buChar char="○"/>
              <a:defRPr sz="1900">
                <a:solidFill>
                  <a:schemeClr val="dk1"/>
                </a:solidFill>
                <a:latin typeface="Georgia"/>
                <a:ea typeface="Georgia"/>
                <a:cs typeface="Georgia"/>
                <a:sym typeface="Georgia"/>
              </a:defRPr>
            </a:lvl8pPr>
            <a:lvl9pPr marL="4114800" lvl="8" indent="-349250">
              <a:lnSpc>
                <a:spcPct val="115000"/>
              </a:lnSpc>
              <a:spcBef>
                <a:spcPts val="0"/>
              </a:spcBef>
              <a:spcAft>
                <a:spcPts val="0"/>
              </a:spcAft>
              <a:buClr>
                <a:schemeClr val="dk1"/>
              </a:buClr>
              <a:buSzPts val="1900"/>
              <a:buFont typeface="Georgia"/>
              <a:buChar char="■"/>
              <a:defRPr sz="1900">
                <a:solidFill>
                  <a:schemeClr val="dk1"/>
                </a:solidFill>
                <a:latin typeface="Georgia"/>
                <a:ea typeface="Georgia"/>
                <a:cs typeface="Georgia"/>
                <a:sym typeface="Georgia"/>
              </a:defRPr>
            </a:lvl9pPr>
          </a:lstStyle>
          <a:p>
            <a:endParaRPr/>
          </a:p>
        </p:txBody>
      </p:sp>
      <p:sp>
        <p:nvSpPr>
          <p:cNvPr id="142" name="Google Shape;142;g3235967faa7_0_84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
        <p:nvSpPr>
          <p:cNvPr id="143" name="Google Shape;143;g3235967faa7_0_843"/>
          <p:cNvSpPr txBox="1"/>
          <p:nvPr/>
        </p:nvSpPr>
        <p:spPr>
          <a:xfrm>
            <a:off x="0" y="6555608"/>
            <a:ext cx="12192000" cy="302400"/>
          </a:xfrm>
          <a:prstGeom prst="rect">
            <a:avLst/>
          </a:prstGeom>
          <a:solidFill>
            <a:schemeClr val="accent1"/>
          </a:solidFill>
          <a:ln>
            <a:noFill/>
          </a:ln>
        </p:spPr>
        <p:txBody>
          <a:bodyPr spcFirstLastPara="1" wrap="square" lIns="121900" tIns="60925" rIns="121900" bIns="60925" anchor="t" anchorCtr="0">
            <a:noAutofit/>
          </a:bodyPr>
          <a:lstStyle/>
          <a:p>
            <a:pPr marL="0" marR="0" lvl="0" indent="0" algn="r" rtl="0">
              <a:lnSpc>
                <a:spcPct val="100000"/>
              </a:lnSpc>
              <a:spcBef>
                <a:spcPts val="0"/>
              </a:spcBef>
              <a:spcAft>
                <a:spcPts val="0"/>
              </a:spcAft>
              <a:buClr>
                <a:srgbClr val="FFFFFF"/>
              </a:buClr>
              <a:buSzPts val="400"/>
              <a:buFont typeface="Calibri"/>
              <a:buNone/>
            </a:pPr>
            <a:endParaRPr sz="1500" b="0" i="0" u="none" strike="noStrike" cap="none">
              <a:solidFill>
                <a:srgbClr val="FFFFFF"/>
              </a:solidFill>
              <a:latin typeface="Calibri"/>
              <a:ea typeface="Calibri"/>
              <a:cs typeface="Calibri"/>
              <a:sym typeface="Calibri"/>
            </a:endParaRPr>
          </a:p>
        </p:txBody>
      </p:sp>
      <p:pic>
        <p:nvPicPr>
          <p:cNvPr id="144" name="Google Shape;144;g3235967faa7_0_843"/>
          <p:cNvPicPr preferRelativeResize="0"/>
          <p:nvPr/>
        </p:nvPicPr>
        <p:blipFill rotWithShape="1">
          <a:blip r:embed="rId25">
            <a:alphaModFix/>
          </a:blip>
          <a:srcRect r="66969"/>
          <a:stretch/>
        </p:blipFill>
        <p:spPr>
          <a:xfrm>
            <a:off x="11137000" y="315433"/>
            <a:ext cx="731602" cy="49100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hyperlink" Target="https://drive.google.com/file/d/11fZO_pJpELIAXDW0osaDIpO6nRQXXjs7/view"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hyperlink" Target="https://fsapartners.ed.gov/knowledge-center/library/dear-colleague-letters/2024-06-12/ability-benefit-state-process-and-eligible-career-pathway-programs"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hyperlink" Target="https://worlded.me/ATB-ECPP-template"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fsapartners.ed.gov/knowledge-center/library/electronic-announcements/2024-12-23/applying-title-iv-approval-eligible-career-pathway-program-ability-benefit"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mailto:judy@mortrude@worlded.org" TargetMode="External"/><Relationship Id="rId2" Type="http://schemas.openxmlformats.org/officeDocument/2006/relationships/notesSlide" Target="../notesSlides/notesSlide20.xml"/><Relationship Id="rId1" Type="http://schemas.openxmlformats.org/officeDocument/2006/relationships/slideLayout" Target="../slideLayouts/slideLayout23.xml"/><Relationship Id="rId4" Type="http://schemas.openxmlformats.org/officeDocument/2006/relationships/hyperlink" Target="mailto:shirley_doan@worlded.org"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hyperlink" Target="mailto:ndaughtry@sbctc.edu" TargetMode="External"/><Relationship Id="rId2" Type="http://schemas.openxmlformats.org/officeDocument/2006/relationships/notesSlide" Target="../notesSlides/notesSlide28.xml"/><Relationship Id="rId1" Type="http://schemas.openxmlformats.org/officeDocument/2006/relationships/slideLayout" Target="../slideLayouts/slideLayout16.xml"/><Relationship Id="rId4" Type="http://schemas.openxmlformats.org/officeDocument/2006/relationships/hyperlink" Target="mailto:jdellinger@sbctc.edu"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27"/>
        <p:cNvGrpSpPr/>
        <p:nvPr/>
      </p:nvGrpSpPr>
      <p:grpSpPr>
        <a:xfrm>
          <a:off x="0" y="0"/>
          <a:ext cx="0" cy="0"/>
          <a:chOff x="0" y="0"/>
          <a:chExt cx="0" cy="0"/>
        </a:xfrm>
      </p:grpSpPr>
      <p:sp>
        <p:nvSpPr>
          <p:cNvPr id="328" name="Google Shape;328;p1"/>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29" name="Google Shape;329;p1"/>
          <p:cNvSpPr/>
          <p:nvPr/>
        </p:nvSpPr>
        <p:spPr>
          <a:xfrm>
            <a:off x="0" y="3917506"/>
            <a:ext cx="10549940" cy="2374362"/>
          </a:xfrm>
          <a:prstGeom prst="rect">
            <a:avLst/>
          </a:prstGeom>
          <a:gradFill>
            <a:gsLst>
              <a:gs pos="0">
                <a:srgbClr val="000000">
                  <a:alpha val="54901"/>
                </a:srgbClr>
              </a:gs>
              <a:gs pos="32000">
                <a:srgbClr val="000000">
                  <a:alpha val="66666"/>
                </a:srgbClr>
              </a:gs>
              <a:gs pos="99000">
                <a:srgbClr val="000000">
                  <a:alpha val="54901"/>
                </a:srgbClr>
              </a:gs>
              <a:gs pos="100000">
                <a:srgbClr val="000000">
                  <a:alpha val="54901"/>
                </a:srgbClr>
              </a:gs>
            </a:gsLst>
            <a:path path="circle">
              <a:fillToRect r="100000" b="100000"/>
            </a:path>
            <a:tileRect l="-100000" t="-100000"/>
          </a:gradFill>
          <a:ln>
            <a:noFill/>
          </a:ln>
        </p:spPr>
        <p:txBody>
          <a:bodyPr spcFirstLastPara="1" wrap="square" lIns="50800" tIns="50800" rIns="50800" bIns="50800" anchor="ctr" anchorCtr="0">
            <a:noAutofit/>
          </a:bodyPr>
          <a:lstStyle/>
          <a:p>
            <a:pPr marL="0" marR="0" lvl="0" indent="0" algn="ctr" rtl="0">
              <a:spcBef>
                <a:spcPts val="0"/>
              </a:spcBef>
              <a:spcAft>
                <a:spcPts val="0"/>
              </a:spcAft>
              <a:buNone/>
            </a:pPr>
            <a:endParaRPr sz="2600" b="0" i="0" u="none" strike="noStrike" cap="none">
              <a:solidFill>
                <a:srgbClr val="FFFFFF"/>
              </a:solidFill>
              <a:latin typeface="Arial"/>
              <a:ea typeface="Arial"/>
              <a:cs typeface="Arial"/>
              <a:sym typeface="Arial"/>
            </a:endParaRPr>
          </a:p>
        </p:txBody>
      </p:sp>
      <p:pic>
        <p:nvPicPr>
          <p:cNvPr id="330" name="Google Shape;330;p1" descr="A blue abstract watercolor pattern on a white background"/>
          <p:cNvPicPr preferRelativeResize="0"/>
          <p:nvPr/>
        </p:nvPicPr>
        <p:blipFill rotWithShape="1">
          <a:blip r:embed="rId3">
            <a:alphaModFix/>
          </a:blip>
          <a:srcRect t="14643" b="1086"/>
          <a:stretch/>
        </p:blipFill>
        <p:spPr>
          <a:xfrm>
            <a:off x="0" y="10"/>
            <a:ext cx="12191980" cy="6857990"/>
          </a:xfrm>
          <a:prstGeom prst="rect">
            <a:avLst/>
          </a:prstGeom>
          <a:noFill/>
          <a:ln>
            <a:noFill/>
          </a:ln>
        </p:spPr>
      </p:pic>
      <p:sp>
        <p:nvSpPr>
          <p:cNvPr id="331" name="Google Shape;331;p1"/>
          <p:cNvSpPr/>
          <p:nvPr/>
        </p:nvSpPr>
        <p:spPr>
          <a:xfrm>
            <a:off x="10342508" y="5618903"/>
            <a:ext cx="524933" cy="524933"/>
          </a:xfrm>
          <a:prstGeom prst="plus">
            <a:avLst>
              <a:gd name="adj" fmla="val 39516"/>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32" name="Google Shape;332;p1"/>
          <p:cNvSpPr/>
          <p:nvPr/>
        </p:nvSpPr>
        <p:spPr>
          <a:xfrm>
            <a:off x="9881559" y="976630"/>
            <a:ext cx="1336774" cy="12014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333" name="Google Shape;333;p1" descr="A blue and white poster with text&#10;&#10;Description automatically generated"/>
          <p:cNvPicPr preferRelativeResize="0"/>
          <p:nvPr/>
        </p:nvPicPr>
        <p:blipFill rotWithShape="1">
          <a:blip r:embed="rId4">
            <a:alphaModFix/>
          </a:blip>
          <a:srcRect/>
          <a:stretch/>
        </p:blipFill>
        <p:spPr>
          <a:xfrm>
            <a:off x="2746005" y="216500"/>
            <a:ext cx="6425000" cy="6425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g3235967faa7_0_227"/>
          <p:cNvSpPr txBox="1">
            <a:spLocks noGrp="1"/>
          </p:cNvSpPr>
          <p:nvPr>
            <p:ph type="title"/>
          </p:nvPr>
        </p:nvSpPr>
        <p:spPr>
          <a:xfrm>
            <a:off x="542233" y="394267"/>
            <a:ext cx="10576500" cy="890400"/>
          </a:xfrm>
          <a:prstGeom prst="rect">
            <a:avLst/>
          </a:prstGeom>
        </p:spPr>
        <p:txBody>
          <a:bodyPr spcFirstLastPara="1" wrap="square" lIns="121900" tIns="121900" rIns="121900" bIns="121900" anchor="ctr" anchorCtr="0">
            <a:normAutofit/>
          </a:bodyPr>
          <a:lstStyle/>
          <a:p>
            <a:pPr marL="0" lvl="0" indent="0" algn="l" rtl="0">
              <a:spcBef>
                <a:spcPts val="0"/>
              </a:spcBef>
              <a:spcAft>
                <a:spcPts val="0"/>
              </a:spcAft>
              <a:buNone/>
            </a:pPr>
            <a:r>
              <a:rPr lang="en-US" dirty="0">
                <a:latin typeface="Georgia" panose="02040502050405020303" pitchFamily="18" charset="0"/>
              </a:rPr>
              <a:t>Student Eligibility</a:t>
            </a:r>
            <a:endParaRPr dirty="0">
              <a:latin typeface="Georgia" panose="02040502050405020303" pitchFamily="18" charset="0"/>
            </a:endParaRPr>
          </a:p>
        </p:txBody>
      </p:sp>
      <p:sp>
        <p:nvSpPr>
          <p:cNvPr id="363" name="Google Shape;363;g3235967faa7_0_227"/>
          <p:cNvSpPr txBox="1">
            <a:spLocks noGrp="1"/>
          </p:cNvSpPr>
          <p:nvPr>
            <p:ph type="body" idx="1"/>
          </p:nvPr>
        </p:nvSpPr>
        <p:spPr>
          <a:xfrm>
            <a:off x="542233" y="1632600"/>
            <a:ext cx="11148900" cy="46473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2900" b="1" dirty="0">
                <a:latin typeface="Georgia"/>
                <a:ea typeface="Georgia"/>
                <a:cs typeface="Georgia"/>
                <a:sym typeface="Georgia"/>
              </a:rPr>
              <a:t>To be eligible for ATB, a student has to:</a:t>
            </a:r>
            <a:endParaRPr sz="2900" b="1" dirty="0">
              <a:latin typeface="Georgia"/>
              <a:ea typeface="Georgia"/>
              <a:cs typeface="Georgia"/>
              <a:sym typeface="Georgia"/>
            </a:endParaRPr>
          </a:p>
          <a:p>
            <a:pPr marL="609600" lvl="0" indent="-476250" algn="l" rtl="0">
              <a:spcBef>
                <a:spcPts val="1300"/>
              </a:spcBef>
              <a:spcAft>
                <a:spcPts val="0"/>
              </a:spcAft>
              <a:buSzPts val="2700"/>
              <a:buFont typeface="Georgia"/>
              <a:buAutoNum type="arabicPeriod"/>
            </a:pPr>
            <a:r>
              <a:rPr lang="en-US" sz="2700" dirty="0">
                <a:latin typeface="Georgia"/>
                <a:ea typeface="Georgia"/>
                <a:cs typeface="Georgia"/>
                <a:sym typeface="Georgia"/>
              </a:rPr>
              <a:t>Be enrolled in an eligible career pathway program (ECPP);</a:t>
            </a:r>
            <a:endParaRPr sz="2700" dirty="0">
              <a:latin typeface="Georgia"/>
              <a:ea typeface="Georgia"/>
              <a:cs typeface="Georgia"/>
              <a:sym typeface="Georgia"/>
            </a:endParaRPr>
          </a:p>
          <a:p>
            <a:pPr marL="609600" lvl="0" indent="-476250" algn="l" rtl="0">
              <a:spcBef>
                <a:spcPts val="1300"/>
              </a:spcBef>
              <a:spcAft>
                <a:spcPts val="0"/>
              </a:spcAft>
              <a:buSzPts val="2700"/>
              <a:buFont typeface="Georgia"/>
              <a:buAutoNum type="arabicPeriod"/>
            </a:pPr>
            <a:r>
              <a:rPr lang="en-US" sz="2700" dirty="0">
                <a:latin typeface="Georgia"/>
                <a:ea typeface="Georgia"/>
                <a:cs typeface="Georgia"/>
                <a:sym typeface="Georgia"/>
              </a:rPr>
              <a:t>Complete one of three options:</a:t>
            </a:r>
            <a:endParaRPr sz="2700" dirty="0">
              <a:latin typeface="Georgia"/>
              <a:ea typeface="Georgia"/>
              <a:cs typeface="Georgia"/>
              <a:sym typeface="Georgia"/>
            </a:endParaRPr>
          </a:p>
          <a:p>
            <a:pPr marL="1219200" lvl="1" indent="-476250" algn="l" rtl="0">
              <a:spcBef>
                <a:spcPts val="1300"/>
              </a:spcBef>
              <a:spcAft>
                <a:spcPts val="0"/>
              </a:spcAft>
              <a:buSzPts val="2700"/>
              <a:buFont typeface="Georgia"/>
              <a:buAutoNum type="alphaLcPeriod"/>
            </a:pPr>
            <a:r>
              <a:rPr lang="en-US" sz="2700" dirty="0">
                <a:latin typeface="Georgia"/>
                <a:ea typeface="Georgia"/>
                <a:cs typeface="Georgia"/>
                <a:sym typeface="Georgia"/>
              </a:rPr>
              <a:t>Pass a U.S. Department of Education-approved test,</a:t>
            </a:r>
            <a:endParaRPr sz="2700" dirty="0">
              <a:latin typeface="Georgia"/>
              <a:ea typeface="Georgia"/>
              <a:cs typeface="Georgia"/>
              <a:sym typeface="Georgia"/>
            </a:endParaRPr>
          </a:p>
          <a:p>
            <a:pPr marL="1219200" lvl="1" indent="-476250" algn="l" rtl="0">
              <a:spcBef>
                <a:spcPts val="1300"/>
              </a:spcBef>
              <a:spcAft>
                <a:spcPts val="0"/>
              </a:spcAft>
              <a:buSzPts val="2700"/>
              <a:buFont typeface="Georgia"/>
              <a:buAutoNum type="alphaLcPeriod"/>
            </a:pPr>
            <a:r>
              <a:rPr lang="en-US" sz="2700" dirty="0">
                <a:latin typeface="Georgia"/>
                <a:ea typeface="Georgia"/>
                <a:cs typeface="Georgia"/>
                <a:sym typeface="Georgia"/>
              </a:rPr>
              <a:t>Complete six credit hours towards a postsecondary credential, or</a:t>
            </a:r>
            <a:endParaRPr sz="2700" dirty="0">
              <a:latin typeface="Georgia"/>
              <a:ea typeface="Georgia"/>
              <a:cs typeface="Georgia"/>
              <a:sym typeface="Georgia"/>
            </a:endParaRPr>
          </a:p>
          <a:p>
            <a:pPr marL="1219200" lvl="1" indent="-476250" algn="l" rtl="0">
              <a:spcBef>
                <a:spcPts val="1300"/>
              </a:spcBef>
              <a:spcAft>
                <a:spcPts val="0"/>
              </a:spcAft>
              <a:buSzPts val="2700"/>
              <a:buFont typeface="Georgia"/>
              <a:buAutoNum type="alphaLcPeriod"/>
            </a:pPr>
            <a:r>
              <a:rPr lang="en-US" sz="2700" dirty="0">
                <a:latin typeface="Georgia"/>
                <a:ea typeface="Georgia"/>
                <a:cs typeface="Georgia"/>
                <a:sym typeface="Georgia"/>
              </a:rPr>
              <a:t>Be admitted through a “state defined process”; and</a:t>
            </a:r>
            <a:endParaRPr sz="2700" dirty="0">
              <a:latin typeface="Georgia"/>
              <a:ea typeface="Georgia"/>
              <a:cs typeface="Georgia"/>
              <a:sym typeface="Georgia"/>
            </a:endParaRPr>
          </a:p>
          <a:p>
            <a:pPr marL="609600" lvl="0" indent="-476250" algn="l" rtl="0">
              <a:spcBef>
                <a:spcPts val="1300"/>
              </a:spcBef>
              <a:spcAft>
                <a:spcPts val="1300"/>
              </a:spcAft>
              <a:buSzPts val="2700"/>
              <a:buFont typeface="Georgia"/>
              <a:buAutoNum type="arabicPeriod"/>
            </a:pPr>
            <a:r>
              <a:rPr lang="en-US" sz="2700" dirty="0">
                <a:latin typeface="Georgia"/>
                <a:ea typeface="Georgia"/>
                <a:cs typeface="Georgia"/>
                <a:sym typeface="Georgia"/>
              </a:rPr>
              <a:t>Be eligible for federal student aid.</a:t>
            </a:r>
            <a:endParaRPr sz="2700" dirty="0">
              <a:latin typeface="Georgia"/>
              <a:ea typeface="Georgia"/>
              <a:cs typeface="Georgia"/>
              <a:sym typeface="Georgia"/>
            </a:endParaRPr>
          </a:p>
        </p:txBody>
      </p:sp>
    </p:spTree>
    <p:extLst>
      <p:ext uri="{BB962C8B-B14F-4D97-AF65-F5344CB8AC3E}">
        <p14:creationId xmlns:p14="http://schemas.microsoft.com/office/powerpoint/2010/main" val="41759991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g3235967faa7_0_232"/>
          <p:cNvSpPr txBox="1">
            <a:spLocks noGrp="1"/>
          </p:cNvSpPr>
          <p:nvPr>
            <p:ph type="title"/>
          </p:nvPr>
        </p:nvSpPr>
        <p:spPr>
          <a:xfrm>
            <a:off x="542233" y="394267"/>
            <a:ext cx="10576500" cy="890400"/>
          </a:xfrm>
          <a:prstGeom prst="rect">
            <a:avLst/>
          </a:prstGeom>
        </p:spPr>
        <p:txBody>
          <a:bodyPr spcFirstLastPara="1" wrap="square" lIns="121900" tIns="121900" rIns="121900" bIns="121900" anchor="ctr" anchorCtr="0">
            <a:normAutofit/>
          </a:bodyPr>
          <a:lstStyle/>
          <a:p>
            <a:pPr marL="0" lvl="0" indent="0" algn="l" rtl="0">
              <a:spcBef>
                <a:spcPts val="0"/>
              </a:spcBef>
              <a:spcAft>
                <a:spcPts val="0"/>
              </a:spcAft>
              <a:buNone/>
            </a:pPr>
            <a:r>
              <a:rPr lang="en-US" dirty="0">
                <a:latin typeface="Georgia" panose="02040502050405020303" pitchFamily="18" charset="0"/>
              </a:rPr>
              <a:t>Eligible Career Pathway Programs (ECPPs)</a:t>
            </a:r>
            <a:endParaRPr dirty="0">
              <a:latin typeface="Georgia" panose="02040502050405020303" pitchFamily="18" charset="0"/>
            </a:endParaRPr>
          </a:p>
        </p:txBody>
      </p:sp>
      <p:sp>
        <p:nvSpPr>
          <p:cNvPr id="369" name="Google Shape;369;g3235967faa7_0_232"/>
          <p:cNvSpPr txBox="1">
            <a:spLocks noGrp="1"/>
          </p:cNvSpPr>
          <p:nvPr>
            <p:ph type="body" idx="1"/>
          </p:nvPr>
        </p:nvSpPr>
        <p:spPr>
          <a:xfrm>
            <a:off x="542233" y="1632600"/>
            <a:ext cx="11148900" cy="46473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sz="3200">
                <a:latin typeface="Georgia"/>
                <a:ea typeface="Georgia"/>
                <a:cs typeface="Georgia"/>
                <a:sym typeface="Georgia"/>
              </a:rPr>
              <a:t>Students must be </a:t>
            </a:r>
            <a:r>
              <a:rPr lang="en-US" sz="3200" b="1">
                <a:latin typeface="Georgia"/>
                <a:ea typeface="Georgia"/>
                <a:cs typeface="Georgia"/>
                <a:sym typeface="Georgia"/>
              </a:rPr>
              <a:t>concurrently enrolled in all three</a:t>
            </a:r>
            <a:r>
              <a:rPr lang="en-US" sz="3200">
                <a:latin typeface="Georgia"/>
                <a:ea typeface="Georgia"/>
                <a:cs typeface="Georgia"/>
                <a:sym typeface="Georgia"/>
              </a:rPr>
              <a:t> of the following:</a:t>
            </a:r>
            <a:endParaRPr sz="3200">
              <a:latin typeface="Georgia"/>
              <a:ea typeface="Georgia"/>
              <a:cs typeface="Georgia"/>
              <a:sym typeface="Georgia"/>
            </a:endParaRPr>
          </a:p>
          <a:p>
            <a:pPr marL="609600" lvl="0" indent="-488950" algn="l" rtl="0">
              <a:spcBef>
                <a:spcPts val="1300"/>
              </a:spcBef>
              <a:spcAft>
                <a:spcPts val="0"/>
              </a:spcAft>
              <a:buSzPts val="2900"/>
              <a:buFont typeface="Georgia"/>
              <a:buAutoNum type="arabicPeriod"/>
            </a:pPr>
            <a:r>
              <a:rPr lang="en-US" sz="2900">
                <a:latin typeface="Georgia"/>
                <a:ea typeface="Georgia"/>
                <a:cs typeface="Georgia"/>
                <a:sym typeface="Georgia"/>
              </a:rPr>
              <a:t>Adult education and literacy programming that assists adults in attaining a high school diploma or equivalent;</a:t>
            </a:r>
            <a:endParaRPr sz="2900">
              <a:latin typeface="Georgia"/>
              <a:ea typeface="Georgia"/>
              <a:cs typeface="Georgia"/>
              <a:sym typeface="Georgia"/>
            </a:endParaRPr>
          </a:p>
          <a:p>
            <a:pPr marL="609600" lvl="0" indent="-488950" algn="l" rtl="0">
              <a:spcBef>
                <a:spcPts val="1300"/>
              </a:spcBef>
              <a:spcAft>
                <a:spcPts val="0"/>
              </a:spcAft>
              <a:buSzPts val="2900"/>
              <a:buFont typeface="Georgia"/>
              <a:buAutoNum type="arabicPeriod"/>
            </a:pPr>
            <a:r>
              <a:rPr lang="en-US" sz="2900">
                <a:latin typeface="Georgia"/>
                <a:ea typeface="Georgia"/>
                <a:cs typeface="Georgia"/>
                <a:sym typeface="Georgia"/>
              </a:rPr>
              <a:t>A Title IV eligible postsecondary program; and</a:t>
            </a:r>
            <a:endParaRPr sz="2900">
              <a:latin typeface="Georgia"/>
              <a:ea typeface="Georgia"/>
              <a:cs typeface="Georgia"/>
              <a:sym typeface="Georgia"/>
            </a:endParaRPr>
          </a:p>
          <a:p>
            <a:pPr marL="609600" lvl="0" indent="-488950" algn="l" rtl="0">
              <a:spcBef>
                <a:spcPts val="1300"/>
              </a:spcBef>
              <a:spcAft>
                <a:spcPts val="1300"/>
              </a:spcAft>
              <a:buSzPts val="2900"/>
              <a:buFont typeface="Georgia"/>
              <a:buAutoNum type="arabicPeriod"/>
            </a:pPr>
            <a:r>
              <a:rPr lang="en-US" sz="2900">
                <a:latin typeface="Georgia"/>
                <a:ea typeface="Georgia"/>
                <a:cs typeface="Georgia"/>
                <a:sym typeface="Georgia"/>
              </a:rPr>
              <a:t>Workforce preparation activities and training for a specific occupation or occupational cluster.</a:t>
            </a:r>
            <a:endParaRPr sz="2900">
              <a:latin typeface="Georgia"/>
              <a:ea typeface="Georgia"/>
              <a:cs typeface="Georgia"/>
              <a:sym typeface="Georgi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g3235967faa7_0_237"/>
          <p:cNvSpPr txBox="1">
            <a:spLocks noGrp="1"/>
          </p:cNvSpPr>
          <p:nvPr>
            <p:ph type="title"/>
          </p:nvPr>
        </p:nvSpPr>
        <p:spPr>
          <a:xfrm>
            <a:off x="542233" y="394267"/>
            <a:ext cx="10576500" cy="890400"/>
          </a:xfrm>
          <a:prstGeom prst="rect">
            <a:avLst/>
          </a:prstGeom>
        </p:spPr>
        <p:txBody>
          <a:bodyPr spcFirstLastPara="1" wrap="square" lIns="121900" tIns="121900" rIns="121900" bIns="121900" anchor="ctr" anchorCtr="0">
            <a:normAutofit/>
          </a:bodyPr>
          <a:lstStyle/>
          <a:p>
            <a:pPr marL="0" lvl="0" indent="0" algn="l" rtl="0">
              <a:spcBef>
                <a:spcPts val="0"/>
              </a:spcBef>
              <a:spcAft>
                <a:spcPts val="0"/>
              </a:spcAft>
              <a:buNone/>
            </a:pPr>
            <a:r>
              <a:rPr lang="en-US" dirty="0">
                <a:latin typeface="Georgia" panose="02040502050405020303" pitchFamily="18" charset="0"/>
              </a:rPr>
              <a:t>Eligible Career Pathway Programs (ECPPs)</a:t>
            </a:r>
            <a:endParaRPr dirty="0">
              <a:latin typeface="Georgia" panose="02040502050405020303" pitchFamily="18" charset="0"/>
            </a:endParaRPr>
          </a:p>
        </p:txBody>
      </p:sp>
      <p:sp>
        <p:nvSpPr>
          <p:cNvPr id="375" name="Google Shape;375;g3235967faa7_0_237"/>
          <p:cNvSpPr txBox="1">
            <a:spLocks noGrp="1"/>
          </p:cNvSpPr>
          <p:nvPr>
            <p:ph type="body" idx="1"/>
          </p:nvPr>
        </p:nvSpPr>
        <p:spPr>
          <a:xfrm>
            <a:off x="542233" y="1632600"/>
            <a:ext cx="11148900" cy="4647300"/>
          </a:xfrm>
          <a:prstGeom prst="rect">
            <a:avLst/>
          </a:prstGeom>
        </p:spPr>
        <p:txBody>
          <a:bodyPr spcFirstLastPara="1" wrap="square" lIns="121900" tIns="121900" rIns="121900" bIns="121900" anchor="t" anchorCtr="0">
            <a:normAutofit lnSpcReduction="10000"/>
          </a:bodyPr>
          <a:lstStyle/>
          <a:p>
            <a:pPr marL="0" lvl="0" indent="0" algn="l" rtl="0">
              <a:spcBef>
                <a:spcPts val="0"/>
              </a:spcBef>
              <a:spcAft>
                <a:spcPts val="0"/>
              </a:spcAft>
              <a:buNone/>
            </a:pPr>
            <a:r>
              <a:rPr lang="en-US" sz="3200">
                <a:latin typeface="Georgia"/>
                <a:ea typeface="Georgia"/>
                <a:cs typeface="Georgia"/>
                <a:sym typeface="Georgia"/>
              </a:rPr>
              <a:t>ECPPs must also:</a:t>
            </a:r>
            <a:endParaRPr sz="3200">
              <a:latin typeface="Georgia"/>
              <a:ea typeface="Georgia"/>
              <a:cs typeface="Georgia"/>
              <a:sym typeface="Georgia"/>
            </a:endParaRPr>
          </a:p>
          <a:p>
            <a:pPr marL="609600" lvl="0" indent="-488950" algn="l" rtl="0">
              <a:spcBef>
                <a:spcPts val="1600"/>
              </a:spcBef>
              <a:spcAft>
                <a:spcPts val="0"/>
              </a:spcAft>
              <a:buSzPts val="2900"/>
              <a:buFont typeface="Georgia"/>
              <a:buChar char="●"/>
            </a:pPr>
            <a:r>
              <a:rPr lang="en-US" sz="2900">
                <a:latin typeface="Georgia"/>
                <a:ea typeface="Georgia"/>
                <a:cs typeface="Georgia"/>
                <a:sym typeface="Georgia"/>
              </a:rPr>
              <a:t>Align with the skill needs of the state or regional economy</a:t>
            </a:r>
            <a:endParaRPr sz="2900">
              <a:latin typeface="Georgia"/>
              <a:ea typeface="Georgia"/>
              <a:cs typeface="Georgia"/>
              <a:sym typeface="Georgia"/>
            </a:endParaRPr>
          </a:p>
          <a:p>
            <a:pPr marL="609600" lvl="0" indent="-488950" algn="l" rtl="0">
              <a:spcBef>
                <a:spcPts val="1300"/>
              </a:spcBef>
              <a:spcAft>
                <a:spcPts val="0"/>
              </a:spcAft>
              <a:buSzPts val="2900"/>
              <a:buFont typeface="Georgia"/>
              <a:buChar char="●"/>
            </a:pPr>
            <a:r>
              <a:rPr lang="en-US" sz="2900">
                <a:latin typeface="Georgia"/>
                <a:ea typeface="Georgia"/>
                <a:cs typeface="Georgia"/>
                <a:sym typeface="Georgia"/>
              </a:rPr>
              <a:t>Include academic and career counseling</a:t>
            </a:r>
            <a:endParaRPr sz="2900">
              <a:latin typeface="Georgia"/>
              <a:ea typeface="Georgia"/>
              <a:cs typeface="Georgia"/>
              <a:sym typeface="Georgia"/>
            </a:endParaRPr>
          </a:p>
          <a:p>
            <a:pPr marL="609600" lvl="0" indent="-488950" algn="l" rtl="0">
              <a:spcBef>
                <a:spcPts val="1300"/>
              </a:spcBef>
              <a:spcAft>
                <a:spcPts val="0"/>
              </a:spcAft>
              <a:buSzPts val="2900"/>
              <a:buFont typeface="Georgia"/>
              <a:buChar char="●"/>
            </a:pPr>
            <a:r>
              <a:rPr lang="en-US" sz="2900">
                <a:latin typeface="Georgia"/>
                <a:ea typeface="Georgia"/>
                <a:cs typeface="Georgia"/>
                <a:sym typeface="Georgia"/>
              </a:rPr>
              <a:t>Accelerate students’ educational and career advancement</a:t>
            </a:r>
            <a:endParaRPr sz="2900">
              <a:latin typeface="Georgia"/>
              <a:ea typeface="Georgia"/>
              <a:cs typeface="Georgia"/>
              <a:sym typeface="Georgia"/>
            </a:endParaRPr>
          </a:p>
          <a:p>
            <a:pPr marL="0" lvl="0" indent="0" algn="l" rtl="0">
              <a:spcBef>
                <a:spcPts val="1600"/>
              </a:spcBef>
              <a:spcAft>
                <a:spcPts val="0"/>
              </a:spcAft>
              <a:buNone/>
            </a:pPr>
            <a:endParaRPr>
              <a:latin typeface="Georgia"/>
              <a:ea typeface="Georgia"/>
              <a:cs typeface="Georgia"/>
              <a:sym typeface="Georgia"/>
            </a:endParaRPr>
          </a:p>
          <a:p>
            <a:pPr marL="0" lvl="0" indent="0" algn="ctr" rtl="0">
              <a:spcBef>
                <a:spcPts val="1600"/>
              </a:spcBef>
              <a:spcAft>
                <a:spcPts val="1600"/>
              </a:spcAft>
              <a:buNone/>
            </a:pPr>
            <a:r>
              <a:rPr lang="en-US" sz="2900">
                <a:latin typeface="Georgia"/>
                <a:ea typeface="Georgia"/>
                <a:cs typeface="Georgia"/>
                <a:sym typeface="Georgia"/>
              </a:rPr>
              <a:t>(I.e., align with the “career pathway” definition in WIOA, HEA, and Perkins V)</a:t>
            </a:r>
            <a:endParaRPr sz="2900">
              <a:latin typeface="Georgia"/>
              <a:ea typeface="Georgia"/>
              <a:cs typeface="Georgia"/>
              <a:sym typeface="Georgi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g3235967faa7_0_242"/>
          <p:cNvSpPr txBox="1">
            <a:spLocks noGrp="1"/>
          </p:cNvSpPr>
          <p:nvPr>
            <p:ph type="title"/>
          </p:nvPr>
        </p:nvSpPr>
        <p:spPr>
          <a:xfrm>
            <a:off x="542233" y="394267"/>
            <a:ext cx="10576500" cy="890400"/>
          </a:xfrm>
          <a:prstGeom prst="rect">
            <a:avLst/>
          </a:prstGeom>
        </p:spPr>
        <p:txBody>
          <a:bodyPr spcFirstLastPara="1" wrap="square" lIns="121900" tIns="121900" rIns="121900" bIns="121900" anchor="ctr" anchorCtr="0">
            <a:normAutofit/>
          </a:bodyPr>
          <a:lstStyle/>
          <a:p>
            <a:pPr marL="0" lvl="0" indent="0" algn="l" rtl="0">
              <a:spcBef>
                <a:spcPts val="0"/>
              </a:spcBef>
              <a:spcAft>
                <a:spcPts val="0"/>
              </a:spcAft>
              <a:buNone/>
            </a:pPr>
            <a:r>
              <a:rPr lang="en-US" dirty="0">
                <a:latin typeface="Georgia" panose="02040502050405020303" pitchFamily="18" charset="0"/>
              </a:rPr>
              <a:t>The Three ATB “Options”</a:t>
            </a:r>
            <a:endParaRPr dirty="0">
              <a:latin typeface="Georgia" panose="02040502050405020303" pitchFamily="18" charset="0"/>
            </a:endParaRPr>
          </a:p>
        </p:txBody>
      </p:sp>
      <p:sp>
        <p:nvSpPr>
          <p:cNvPr id="381" name="Google Shape;381;g3235967faa7_0_242"/>
          <p:cNvSpPr txBox="1">
            <a:spLocks noGrp="1"/>
          </p:cNvSpPr>
          <p:nvPr>
            <p:ph type="body" idx="1"/>
          </p:nvPr>
        </p:nvSpPr>
        <p:spPr>
          <a:xfrm>
            <a:off x="542233" y="1632600"/>
            <a:ext cx="11148900" cy="46473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sz="3200">
                <a:latin typeface="Georgia"/>
                <a:ea typeface="Georgia"/>
                <a:cs typeface="Georgia"/>
                <a:sym typeface="Georgia"/>
              </a:rPr>
              <a:t>To be eligible for ATB, </a:t>
            </a:r>
            <a:r>
              <a:rPr lang="en-US" sz="3200" b="1">
                <a:latin typeface="Georgia"/>
                <a:ea typeface="Georgia"/>
                <a:cs typeface="Georgia"/>
                <a:sym typeface="Georgia"/>
              </a:rPr>
              <a:t>a student has to complete one of three options:</a:t>
            </a:r>
            <a:endParaRPr sz="3200" b="1">
              <a:latin typeface="Georgia"/>
              <a:ea typeface="Georgia"/>
              <a:cs typeface="Georgia"/>
              <a:sym typeface="Georgia"/>
            </a:endParaRPr>
          </a:p>
          <a:p>
            <a:pPr marL="609600" lvl="0" indent="-508000" algn="l" rtl="0">
              <a:spcBef>
                <a:spcPts val="1300"/>
              </a:spcBef>
              <a:spcAft>
                <a:spcPts val="0"/>
              </a:spcAft>
              <a:buSzPts val="3200"/>
              <a:buFont typeface="Georgia"/>
              <a:buAutoNum type="arabicPeriod"/>
            </a:pPr>
            <a:r>
              <a:rPr lang="en-US" sz="3200">
                <a:latin typeface="Georgia"/>
                <a:ea typeface="Georgia"/>
                <a:cs typeface="Georgia"/>
                <a:sym typeface="Georgia"/>
              </a:rPr>
              <a:t>Pass a U.S. Department of Education-approved test</a:t>
            </a:r>
            <a:endParaRPr sz="3200">
              <a:latin typeface="Georgia"/>
              <a:ea typeface="Georgia"/>
              <a:cs typeface="Georgia"/>
              <a:sym typeface="Georgia"/>
            </a:endParaRPr>
          </a:p>
          <a:p>
            <a:pPr marL="609600" lvl="0" indent="-508000" algn="l" rtl="0">
              <a:spcBef>
                <a:spcPts val="1300"/>
              </a:spcBef>
              <a:spcAft>
                <a:spcPts val="0"/>
              </a:spcAft>
              <a:buSzPts val="3200"/>
              <a:buFont typeface="Georgia"/>
              <a:buAutoNum type="arabicPeriod"/>
            </a:pPr>
            <a:r>
              <a:rPr lang="en-US" sz="3200">
                <a:latin typeface="Georgia"/>
                <a:ea typeface="Georgia"/>
                <a:cs typeface="Georgia"/>
                <a:sym typeface="Georgia"/>
              </a:rPr>
              <a:t>Complete six credit hours towards a postsecondary credential</a:t>
            </a:r>
            <a:endParaRPr sz="3200">
              <a:latin typeface="Georgia"/>
              <a:ea typeface="Georgia"/>
              <a:cs typeface="Georgia"/>
              <a:sym typeface="Georgia"/>
            </a:endParaRPr>
          </a:p>
          <a:p>
            <a:pPr marL="609600" lvl="0" indent="-508000" algn="l" rtl="0">
              <a:spcBef>
                <a:spcPts val="1300"/>
              </a:spcBef>
              <a:spcAft>
                <a:spcPts val="1300"/>
              </a:spcAft>
              <a:buSzPts val="3200"/>
              <a:buFont typeface="Georgia"/>
              <a:buAutoNum type="arabicPeriod"/>
            </a:pPr>
            <a:r>
              <a:rPr lang="en-US" sz="3200">
                <a:latin typeface="Georgia"/>
                <a:ea typeface="Georgia"/>
                <a:cs typeface="Georgia"/>
                <a:sym typeface="Georgia"/>
              </a:rPr>
              <a:t>Be admitted through a “state defined process”</a:t>
            </a:r>
            <a:endParaRPr sz="23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g3235967faa7_0_432"/>
          <p:cNvSpPr txBox="1">
            <a:spLocks noGrp="1"/>
          </p:cNvSpPr>
          <p:nvPr>
            <p:ph type="title"/>
          </p:nvPr>
        </p:nvSpPr>
        <p:spPr>
          <a:xfrm>
            <a:off x="2213800" y="2417367"/>
            <a:ext cx="7764300" cy="2429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dirty="0">
                <a:latin typeface="Georgia" panose="02040502050405020303" pitchFamily="18" charset="0"/>
              </a:rPr>
              <a:t>Recent Changes to ATB</a:t>
            </a:r>
            <a:endParaRPr sz="5100" b="0" dirty="0">
              <a:latin typeface="Georgia" panose="02040502050405020303"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g3235967faa7_0_436"/>
          <p:cNvSpPr txBox="1">
            <a:spLocks noGrp="1"/>
          </p:cNvSpPr>
          <p:nvPr>
            <p:ph type="title"/>
          </p:nvPr>
        </p:nvSpPr>
        <p:spPr>
          <a:xfrm>
            <a:off x="542233" y="394267"/>
            <a:ext cx="10576500" cy="8904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b="1" dirty="0">
                <a:latin typeface="Georgia" panose="02040502050405020303" pitchFamily="18" charset="0"/>
              </a:rPr>
              <a:t>Eligible Career Pathway Programs (ECPPs)</a:t>
            </a:r>
            <a:endParaRPr b="1" dirty="0">
              <a:solidFill>
                <a:schemeClr val="dk2"/>
              </a:solidFill>
              <a:latin typeface="Georgia" panose="02040502050405020303" pitchFamily="18" charset="0"/>
            </a:endParaRPr>
          </a:p>
        </p:txBody>
      </p:sp>
      <p:sp>
        <p:nvSpPr>
          <p:cNvPr id="392" name="Google Shape;392;g3235967faa7_0_436"/>
          <p:cNvSpPr txBox="1">
            <a:spLocks noGrp="1"/>
          </p:cNvSpPr>
          <p:nvPr>
            <p:ph type="body" idx="1"/>
          </p:nvPr>
        </p:nvSpPr>
        <p:spPr>
          <a:xfrm>
            <a:off x="542233" y="1632600"/>
            <a:ext cx="11148900" cy="4647300"/>
          </a:xfrm>
          <a:prstGeom prst="rect">
            <a:avLst/>
          </a:prstGeom>
        </p:spPr>
        <p:txBody>
          <a:bodyPr spcFirstLastPara="1" wrap="square" lIns="91425" tIns="45700" rIns="91425" bIns="45700" anchor="t" anchorCtr="0">
            <a:normAutofit/>
          </a:bodyPr>
          <a:lstStyle/>
          <a:p>
            <a:pPr marL="609600" lvl="0" indent="-476250" algn="l" rtl="0">
              <a:spcBef>
                <a:spcPts val="1000"/>
              </a:spcBef>
              <a:spcAft>
                <a:spcPts val="0"/>
              </a:spcAft>
              <a:buSzPts val="2700"/>
              <a:buFont typeface="Georgia"/>
              <a:buAutoNum type="arabicPeriod"/>
            </a:pPr>
            <a:r>
              <a:rPr lang="en-US" sz="2700" b="1">
                <a:latin typeface="Georgia"/>
                <a:ea typeface="Georgia"/>
                <a:cs typeface="Georgia"/>
                <a:sym typeface="Georgia"/>
              </a:rPr>
              <a:t>New federal approval process:</a:t>
            </a:r>
            <a:r>
              <a:rPr lang="en-US" sz="2700">
                <a:latin typeface="Georgia"/>
                <a:ea typeface="Georgia"/>
                <a:cs typeface="Georgia"/>
                <a:sym typeface="Georgia"/>
              </a:rPr>
              <a:t> Institutions must </a:t>
            </a:r>
            <a:r>
              <a:rPr lang="en-US" sz="2700">
                <a:highlight>
                  <a:srgbClr val="F7EEE4"/>
                </a:highlight>
                <a:latin typeface="Georgia"/>
                <a:ea typeface="Georgia"/>
                <a:cs typeface="Georgia"/>
                <a:sym typeface="Georgia"/>
              </a:rPr>
              <a:t>demonstrate to the U.S. Department of Education (ED)</a:t>
            </a:r>
            <a:r>
              <a:rPr lang="en-US" sz="2700">
                <a:latin typeface="Georgia"/>
                <a:ea typeface="Georgia"/>
                <a:cs typeface="Georgia"/>
                <a:sym typeface="Georgia"/>
              </a:rPr>
              <a:t> that a student is enrolled in an ECPP</a:t>
            </a:r>
            <a:endParaRPr sz="2700">
              <a:latin typeface="Georgia"/>
              <a:ea typeface="Georgia"/>
              <a:cs typeface="Georgia"/>
              <a:sym typeface="Georgia"/>
            </a:endParaRPr>
          </a:p>
          <a:p>
            <a:pPr marL="1219200" lvl="1" indent="-457200" algn="l" rtl="0">
              <a:spcBef>
                <a:spcPts val="1300"/>
              </a:spcBef>
              <a:spcAft>
                <a:spcPts val="0"/>
              </a:spcAft>
              <a:buSzPts val="2400"/>
              <a:buFont typeface="Georgia"/>
              <a:buChar char="–"/>
            </a:pPr>
            <a:r>
              <a:rPr lang="en-US" sz="2400" i="1">
                <a:latin typeface="Georgia"/>
                <a:ea typeface="Georgia"/>
                <a:cs typeface="Georgia"/>
                <a:sym typeface="Georgia"/>
              </a:rPr>
              <a:t>If the institution has an ECPP prior to July 1, 2024</a:t>
            </a:r>
            <a:r>
              <a:rPr lang="en-US" sz="2400">
                <a:latin typeface="Georgia"/>
                <a:ea typeface="Georgia"/>
                <a:cs typeface="Georgia"/>
                <a:sym typeface="Georgia"/>
              </a:rPr>
              <a:t>, the institution must 1) select one of its ECPPs for ED approval and 2) affirm that all of its ECPPs meet the documentation standards</a:t>
            </a:r>
            <a:endParaRPr sz="2400">
              <a:latin typeface="Georgia"/>
              <a:ea typeface="Georgia"/>
              <a:cs typeface="Georgia"/>
              <a:sym typeface="Georgia"/>
            </a:endParaRPr>
          </a:p>
          <a:p>
            <a:pPr marL="1219200" lvl="1" indent="-457200" algn="l" rtl="0">
              <a:spcBef>
                <a:spcPts val="1300"/>
              </a:spcBef>
              <a:spcAft>
                <a:spcPts val="1300"/>
              </a:spcAft>
              <a:buSzPts val="2400"/>
              <a:buFont typeface="Georgia"/>
              <a:buChar char="–"/>
            </a:pPr>
            <a:r>
              <a:rPr lang="en-US" sz="2400" i="1">
                <a:latin typeface="Georgia"/>
                <a:ea typeface="Georgia"/>
                <a:cs typeface="Georgia"/>
                <a:sym typeface="Georgia"/>
              </a:rPr>
              <a:t>If the institution does not have an ECPP prior to July 1, 2024</a:t>
            </a:r>
            <a:r>
              <a:rPr lang="en-US" sz="2400">
                <a:latin typeface="Georgia"/>
                <a:ea typeface="Georgia"/>
                <a:cs typeface="Georgia"/>
                <a:sym typeface="Georgia"/>
              </a:rPr>
              <a:t>, the institution must 1) have its program approved by ED as an initial ECPP and 2) affirm that all following programs will meet ECPP standards</a:t>
            </a:r>
            <a:endParaRPr sz="2400">
              <a:latin typeface="Georgia"/>
              <a:ea typeface="Georgia"/>
              <a:cs typeface="Georgia"/>
              <a:sym typeface="Georgi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g3235967faa7_0_441"/>
          <p:cNvSpPr txBox="1">
            <a:spLocks noGrp="1"/>
          </p:cNvSpPr>
          <p:nvPr>
            <p:ph type="title"/>
          </p:nvPr>
        </p:nvSpPr>
        <p:spPr>
          <a:xfrm>
            <a:off x="542233" y="394267"/>
            <a:ext cx="10576500" cy="8904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b="1" dirty="0">
                <a:latin typeface="Georgia" panose="02040502050405020303" pitchFamily="18" charset="0"/>
              </a:rPr>
              <a:t>Eligible Career Pathway Programs (ECPPs)</a:t>
            </a:r>
            <a:endParaRPr b="1" dirty="0">
              <a:latin typeface="Georgia" panose="02040502050405020303" pitchFamily="18" charset="0"/>
            </a:endParaRPr>
          </a:p>
        </p:txBody>
      </p:sp>
      <p:sp>
        <p:nvSpPr>
          <p:cNvPr id="398" name="Google Shape;398;g3235967faa7_0_441"/>
          <p:cNvSpPr txBox="1">
            <a:spLocks noGrp="1"/>
          </p:cNvSpPr>
          <p:nvPr>
            <p:ph type="body" idx="1"/>
          </p:nvPr>
        </p:nvSpPr>
        <p:spPr>
          <a:xfrm>
            <a:off x="542233" y="1632600"/>
            <a:ext cx="11148900" cy="4647300"/>
          </a:xfrm>
          <a:prstGeom prst="rect">
            <a:avLst/>
          </a:prstGeom>
        </p:spPr>
        <p:txBody>
          <a:bodyPr spcFirstLastPara="1" wrap="square" lIns="91425" tIns="45700" rIns="91425" bIns="45700" anchor="t" anchorCtr="0">
            <a:normAutofit/>
          </a:bodyPr>
          <a:lstStyle/>
          <a:p>
            <a:pPr marL="609600" lvl="0" indent="-476250" algn="l" rtl="0">
              <a:spcBef>
                <a:spcPts val="1000"/>
              </a:spcBef>
              <a:spcAft>
                <a:spcPts val="1300"/>
              </a:spcAft>
              <a:buSzPts val="2700"/>
              <a:buFont typeface="Georgia"/>
              <a:buAutoNum type="arabicPeriod" startAt="2"/>
            </a:pPr>
            <a:r>
              <a:rPr lang="en-US" sz="2700" b="1" dirty="0">
                <a:latin typeface="Georgia"/>
                <a:ea typeface="Georgia"/>
                <a:cs typeface="Georgia"/>
                <a:sym typeface="Georgia"/>
              </a:rPr>
              <a:t>Partnerships between postsecondary and adult education providers:</a:t>
            </a:r>
            <a:r>
              <a:rPr lang="en-US" sz="2700" dirty="0">
                <a:latin typeface="Georgia"/>
                <a:ea typeface="Georgia"/>
                <a:cs typeface="Georgia"/>
                <a:sym typeface="Georgia"/>
              </a:rPr>
              <a:t> “The appropriate education is offered…</a:t>
            </a:r>
            <a:r>
              <a:rPr lang="en-US" sz="2700" dirty="0">
                <a:highlight>
                  <a:srgbClr val="F7EEE4"/>
                </a:highlight>
                <a:latin typeface="Georgia"/>
                <a:ea typeface="Georgia"/>
                <a:cs typeface="Georgia"/>
                <a:sym typeface="Georgia"/>
              </a:rPr>
              <a:t>through an agreement, memorandum of understanding, or some other evidence of alignment</a:t>
            </a:r>
            <a:r>
              <a:rPr lang="en-US" sz="2700" dirty="0">
                <a:latin typeface="Georgia"/>
                <a:ea typeface="Georgia"/>
                <a:cs typeface="Georgia"/>
                <a:sym typeface="Georgia"/>
              </a:rPr>
              <a:t> of postsecondary and adult education providers that ensures the education is aligned with the students' career objectives.”</a:t>
            </a:r>
            <a:endParaRPr sz="2400" dirty="0"/>
          </a:p>
        </p:txBody>
      </p:sp>
      <p:sp>
        <p:nvSpPr>
          <p:cNvPr id="399" name="Google Shape;399;g3235967faa7_0_441"/>
          <p:cNvSpPr txBox="1"/>
          <p:nvPr/>
        </p:nvSpPr>
        <p:spPr>
          <a:xfrm>
            <a:off x="4833033" y="4651333"/>
            <a:ext cx="6858000" cy="1503300"/>
          </a:xfrm>
          <a:prstGeom prst="rect">
            <a:avLst/>
          </a:prstGeom>
          <a:solidFill>
            <a:srgbClr val="1AA8A4">
              <a:alpha val="40250"/>
            </a:srgbClr>
          </a:solidFill>
          <a:ln w="3810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lnSpc>
                <a:spcPct val="115000"/>
              </a:lnSpc>
              <a:spcBef>
                <a:spcPts val="0"/>
              </a:spcBef>
              <a:spcAft>
                <a:spcPts val="0"/>
              </a:spcAft>
              <a:buNone/>
            </a:pPr>
            <a:r>
              <a:rPr lang="en-US" sz="2700" b="1" dirty="0">
                <a:solidFill>
                  <a:schemeClr val="dk2"/>
                </a:solidFill>
                <a:latin typeface="Gill Sans"/>
                <a:ea typeface="Gill Sans"/>
                <a:cs typeface="Gill Sans"/>
                <a:sym typeface="Gill Sans"/>
              </a:rPr>
              <a:t>From Practitioners!</a:t>
            </a:r>
            <a:endParaRPr sz="2700" b="1" dirty="0">
              <a:solidFill>
                <a:schemeClr val="dk2"/>
              </a:solidFill>
              <a:latin typeface="Gill Sans"/>
              <a:ea typeface="Gill Sans"/>
              <a:cs typeface="Gill Sans"/>
              <a:sym typeface="Gill Sans"/>
            </a:endParaRPr>
          </a:p>
          <a:p>
            <a:pPr marL="0" lvl="0" indent="0" algn="l" rtl="0">
              <a:lnSpc>
                <a:spcPct val="115000"/>
              </a:lnSpc>
              <a:spcBef>
                <a:spcPts val="0"/>
              </a:spcBef>
              <a:spcAft>
                <a:spcPts val="0"/>
              </a:spcAft>
              <a:buNone/>
            </a:pPr>
            <a:r>
              <a:rPr lang="en-US" sz="2400" u="sng" dirty="0">
                <a:solidFill>
                  <a:schemeClr val="dk2"/>
                </a:solidFill>
                <a:latin typeface="Georgia"/>
                <a:ea typeface="Georgia"/>
                <a:cs typeface="Georgia"/>
                <a:sym typeface="Georgia"/>
                <a:hlinkClick r:id="rId3">
                  <a:extLst>
                    <a:ext uri="{A12FA001-AC4F-418D-AE19-62706E023703}">
                      <ahyp:hlinkClr xmlns:ahyp="http://schemas.microsoft.com/office/drawing/2018/hyperlinkcolor" val="tx"/>
                    </a:ext>
                  </a:extLst>
                </a:hlinkClick>
              </a:rPr>
              <a:t>Minnesota State’s ATB State Process Partnership Checklist</a:t>
            </a:r>
            <a:r>
              <a:rPr lang="en-US" sz="2400" dirty="0">
                <a:solidFill>
                  <a:schemeClr val="dk1"/>
                </a:solidFill>
                <a:latin typeface="Georgia"/>
                <a:ea typeface="Georgia"/>
                <a:cs typeface="Georgia"/>
                <a:sym typeface="Georgia"/>
              </a:rPr>
              <a:t> for AE and PSE partners</a:t>
            </a:r>
            <a:endParaRPr sz="2400" dirty="0">
              <a:solidFill>
                <a:schemeClr val="dk1"/>
              </a:solidFill>
              <a:latin typeface="Georgia"/>
              <a:ea typeface="Georgia"/>
              <a:cs typeface="Georgia"/>
              <a:sym typeface="Georgi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g3235967faa7_0_1828"/>
          <p:cNvSpPr txBox="1">
            <a:spLocks noGrp="1"/>
          </p:cNvSpPr>
          <p:nvPr>
            <p:ph type="title"/>
          </p:nvPr>
        </p:nvSpPr>
        <p:spPr>
          <a:xfrm>
            <a:off x="542233" y="394267"/>
            <a:ext cx="10576500" cy="8904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b="1" dirty="0">
                <a:latin typeface="Georgia" panose="02040502050405020303" pitchFamily="18" charset="0"/>
              </a:rPr>
              <a:t>ECPP Documentation Guidance from ED</a:t>
            </a:r>
            <a:endParaRPr b="1" dirty="0">
              <a:latin typeface="Georgia" panose="02040502050405020303" pitchFamily="18" charset="0"/>
            </a:endParaRPr>
          </a:p>
        </p:txBody>
      </p:sp>
      <p:sp>
        <p:nvSpPr>
          <p:cNvPr id="405" name="Google Shape;405;g3235967faa7_0_1828"/>
          <p:cNvSpPr txBox="1">
            <a:spLocks noGrp="1"/>
          </p:cNvSpPr>
          <p:nvPr>
            <p:ph type="body" idx="1"/>
          </p:nvPr>
        </p:nvSpPr>
        <p:spPr>
          <a:xfrm>
            <a:off x="521550" y="1537125"/>
            <a:ext cx="11148900" cy="4581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r>
              <a:rPr lang="en-US" sz="2300" u="sng" dirty="0">
                <a:solidFill>
                  <a:schemeClr val="hlink"/>
                </a:solidFill>
                <a:latin typeface="Georgia"/>
                <a:ea typeface="Georgia"/>
                <a:cs typeface="Georgia"/>
                <a:sym typeface="Georgia"/>
                <a:hlinkClick r:id="rId3"/>
              </a:rPr>
              <a:t>(GEN-24-08) Ability to Benefit State Process and Eligible Career Pathway Programs</a:t>
            </a:r>
            <a:endParaRPr sz="2300" dirty="0">
              <a:latin typeface="Georgia"/>
              <a:ea typeface="Georgia"/>
              <a:cs typeface="Georgia"/>
              <a:sym typeface="Georgia"/>
            </a:endParaRPr>
          </a:p>
        </p:txBody>
      </p:sp>
      <p:pic>
        <p:nvPicPr>
          <p:cNvPr id="406" name="Google Shape;406;g3235967faa7_0_1828"/>
          <p:cNvPicPr preferRelativeResize="0"/>
          <p:nvPr/>
        </p:nvPicPr>
        <p:blipFill>
          <a:blip r:embed="rId4">
            <a:alphaModFix/>
          </a:blip>
          <a:stretch>
            <a:fillRect/>
          </a:stretch>
        </p:blipFill>
        <p:spPr>
          <a:xfrm>
            <a:off x="2658513" y="2170275"/>
            <a:ext cx="6153028" cy="4462499"/>
          </a:xfrm>
          <a:prstGeom prst="rect">
            <a:avLst/>
          </a:prstGeom>
          <a:noFill/>
          <a:ln w="38100" cap="flat" cmpd="sng">
            <a:solidFill>
              <a:schemeClr val="dk2"/>
            </a:solidFill>
            <a:prstDash val="solid"/>
            <a:round/>
            <a:headEnd type="none" w="sm" len="sm"/>
            <a:tailEnd type="none" w="sm" len="sm"/>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g3235967faa7_0_1833"/>
          <p:cNvSpPr txBox="1">
            <a:spLocks noGrp="1"/>
          </p:cNvSpPr>
          <p:nvPr>
            <p:ph type="title"/>
          </p:nvPr>
        </p:nvSpPr>
        <p:spPr>
          <a:xfrm>
            <a:off x="542232" y="394267"/>
            <a:ext cx="10932017" cy="8904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b="1" dirty="0">
                <a:latin typeface="Georgia" panose="02040502050405020303" pitchFamily="18" charset="0"/>
              </a:rPr>
              <a:t>World Education’s ECPP Documentation Template</a:t>
            </a:r>
            <a:endParaRPr b="1" dirty="0">
              <a:latin typeface="Georgia" panose="02040502050405020303" pitchFamily="18" charset="0"/>
            </a:endParaRPr>
          </a:p>
        </p:txBody>
      </p:sp>
      <p:pic>
        <p:nvPicPr>
          <p:cNvPr id="412" name="Google Shape;412;g3235967faa7_0_1833"/>
          <p:cNvPicPr preferRelativeResize="0"/>
          <p:nvPr/>
        </p:nvPicPr>
        <p:blipFill>
          <a:blip r:embed="rId3">
            <a:alphaModFix/>
          </a:blip>
          <a:stretch>
            <a:fillRect/>
          </a:stretch>
        </p:blipFill>
        <p:spPr>
          <a:xfrm>
            <a:off x="2584704" y="2128067"/>
            <a:ext cx="7022593" cy="4567392"/>
          </a:xfrm>
          <a:prstGeom prst="rect">
            <a:avLst/>
          </a:prstGeom>
          <a:noFill/>
          <a:ln w="28575" cap="flat" cmpd="sng">
            <a:solidFill>
              <a:schemeClr val="dk2"/>
            </a:solidFill>
            <a:prstDash val="solid"/>
            <a:round/>
            <a:headEnd type="none" w="sm" len="sm"/>
            <a:tailEnd type="none" w="sm" len="sm"/>
          </a:ln>
        </p:spPr>
      </p:pic>
      <p:sp>
        <p:nvSpPr>
          <p:cNvPr id="413" name="Google Shape;413;g3235967faa7_0_1833"/>
          <p:cNvSpPr txBox="1"/>
          <p:nvPr/>
        </p:nvSpPr>
        <p:spPr>
          <a:xfrm>
            <a:off x="717750" y="1358875"/>
            <a:ext cx="10756500" cy="769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solidFill>
                  <a:schemeClr val="dk1"/>
                </a:solidFill>
                <a:latin typeface="Georgia"/>
                <a:ea typeface="Georgia"/>
                <a:cs typeface="Georgia"/>
                <a:sym typeface="Georgia"/>
              </a:rPr>
              <a:t>Download editable PDF: </a:t>
            </a:r>
            <a:r>
              <a:rPr lang="en-US" sz="2400" u="sng" dirty="0">
                <a:solidFill>
                  <a:schemeClr val="hlink"/>
                </a:solidFill>
                <a:latin typeface="Georgia"/>
                <a:ea typeface="Georgia"/>
                <a:cs typeface="Georgia"/>
                <a:sym typeface="Georgia"/>
                <a:hlinkClick r:id="rId4"/>
              </a:rPr>
              <a:t>https://worlded.me/ATB-ECPP-template</a:t>
            </a:r>
            <a:endParaRPr sz="2400" dirty="0">
              <a:solidFill>
                <a:schemeClr val="dk1"/>
              </a:solidFill>
              <a:latin typeface="Georgia"/>
              <a:ea typeface="Georgia"/>
              <a:cs typeface="Georgia"/>
              <a:sym typeface="Georgi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g3235967faa7_0_1841"/>
          <p:cNvSpPr txBox="1">
            <a:spLocks noGrp="1"/>
          </p:cNvSpPr>
          <p:nvPr>
            <p:ph type="title"/>
          </p:nvPr>
        </p:nvSpPr>
        <p:spPr>
          <a:xfrm>
            <a:off x="542233" y="394267"/>
            <a:ext cx="10576500" cy="8904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b="1" dirty="0">
                <a:latin typeface="Georgia" panose="02040502050405020303" pitchFamily="18" charset="0"/>
              </a:rPr>
              <a:t>Uploading Documentation in E-App</a:t>
            </a:r>
            <a:endParaRPr b="1" dirty="0">
              <a:latin typeface="Georgia" panose="02040502050405020303" pitchFamily="18" charset="0"/>
            </a:endParaRPr>
          </a:p>
        </p:txBody>
      </p:sp>
      <p:sp>
        <p:nvSpPr>
          <p:cNvPr id="419" name="Google Shape;419;g3235967faa7_0_1841"/>
          <p:cNvSpPr txBox="1">
            <a:spLocks noGrp="1"/>
          </p:cNvSpPr>
          <p:nvPr>
            <p:ph type="body" idx="1"/>
          </p:nvPr>
        </p:nvSpPr>
        <p:spPr>
          <a:xfrm>
            <a:off x="521550" y="1791725"/>
            <a:ext cx="11148900" cy="890400"/>
          </a:xfrm>
          <a:prstGeom prst="rect">
            <a:avLst/>
          </a:prstGeom>
        </p:spPr>
        <p:txBody>
          <a:bodyPr spcFirstLastPara="1" wrap="square" lIns="91425" tIns="45700" rIns="91425" bIns="45700" anchor="t" anchorCtr="0">
            <a:normAutofit lnSpcReduction="10000"/>
          </a:bodyPr>
          <a:lstStyle/>
          <a:p>
            <a:pPr marL="0" lvl="0" indent="0" algn="ctr" rtl="0">
              <a:spcBef>
                <a:spcPts val="1000"/>
              </a:spcBef>
              <a:spcAft>
                <a:spcPts val="0"/>
              </a:spcAft>
              <a:buNone/>
            </a:pPr>
            <a:r>
              <a:rPr lang="en-US" sz="2400" u="sng">
                <a:solidFill>
                  <a:schemeClr val="hlink"/>
                </a:solidFill>
                <a:latin typeface="Georgia"/>
                <a:ea typeface="Georgia"/>
                <a:cs typeface="Georgia"/>
                <a:sym typeface="Georgia"/>
                <a:hlinkClick r:id="rId3"/>
              </a:rPr>
              <a:t>(GENERAL-24-151) Applying for Title IV Approval of an Eligible Career Pathway Program for Ability to Benefit</a:t>
            </a:r>
            <a:endParaRPr sz="2400">
              <a:latin typeface="Georgia"/>
              <a:ea typeface="Georgia"/>
              <a:cs typeface="Georgia"/>
              <a:sym typeface="Georgia"/>
            </a:endParaRPr>
          </a:p>
        </p:txBody>
      </p:sp>
      <p:pic>
        <p:nvPicPr>
          <p:cNvPr id="420" name="Google Shape;420;g3235967faa7_0_1841"/>
          <p:cNvPicPr preferRelativeResize="0"/>
          <p:nvPr/>
        </p:nvPicPr>
        <p:blipFill>
          <a:blip r:embed="rId4">
            <a:alphaModFix/>
          </a:blip>
          <a:stretch>
            <a:fillRect/>
          </a:stretch>
        </p:blipFill>
        <p:spPr>
          <a:xfrm>
            <a:off x="1615438" y="2991175"/>
            <a:ext cx="8961120" cy="3482827"/>
          </a:xfrm>
          <a:prstGeom prst="rect">
            <a:avLst/>
          </a:prstGeom>
          <a:noFill/>
          <a:ln w="38100" cap="flat" cmpd="sng">
            <a:solidFill>
              <a:schemeClr val="dk2"/>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7"/>
        <p:cNvGrpSpPr/>
        <p:nvPr/>
      </p:nvGrpSpPr>
      <p:grpSpPr>
        <a:xfrm>
          <a:off x="0" y="0"/>
          <a:ext cx="0" cy="0"/>
          <a:chOff x="0" y="0"/>
          <a:chExt cx="0" cy="0"/>
        </a:xfrm>
      </p:grpSpPr>
      <p:sp>
        <p:nvSpPr>
          <p:cNvPr id="338" name="Google Shape;338;p2"/>
          <p:cNvSpPr/>
          <p:nvPr/>
        </p:nvSpPr>
        <p:spPr>
          <a:xfrm>
            <a:off x="5224243" y="1096772"/>
            <a:ext cx="6503180" cy="5761228"/>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39" name="Google Shape;339;p2"/>
          <p:cNvSpPr/>
          <p:nvPr/>
        </p:nvSpPr>
        <p:spPr>
          <a:xfrm>
            <a:off x="5016811" y="5624450"/>
            <a:ext cx="524933" cy="524933"/>
          </a:xfrm>
          <a:prstGeom prst="plus">
            <a:avLst>
              <a:gd name="adj" fmla="val 39516"/>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40" name="Google Shape;340;p2"/>
          <p:cNvSpPr/>
          <p:nvPr/>
        </p:nvSpPr>
        <p:spPr>
          <a:xfrm>
            <a:off x="9881559" y="976630"/>
            <a:ext cx="1336774" cy="120142"/>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41" name="Google Shape;341;p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42" name="Google Shape;342;p2"/>
          <p:cNvSpPr/>
          <p:nvPr/>
        </p:nvSpPr>
        <p:spPr>
          <a:xfrm>
            <a:off x="9881559" y="976630"/>
            <a:ext cx="1336774" cy="120142"/>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43" name="Google Shape;343;p2"/>
          <p:cNvSpPr/>
          <p:nvPr/>
        </p:nvSpPr>
        <p:spPr>
          <a:xfrm>
            <a:off x="-1" y="1096772"/>
            <a:ext cx="263565" cy="5761228"/>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44" name="Google Shape;344;p2"/>
          <p:cNvSpPr/>
          <p:nvPr/>
        </p:nvSpPr>
        <p:spPr>
          <a:xfrm>
            <a:off x="58248" y="5618903"/>
            <a:ext cx="524933" cy="524933"/>
          </a:xfrm>
          <a:prstGeom prst="plus">
            <a:avLst>
              <a:gd name="adj" fmla="val 39516"/>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345" name="Google Shape;345;p2"/>
          <p:cNvPicPr preferRelativeResize="0"/>
          <p:nvPr/>
        </p:nvPicPr>
        <p:blipFill>
          <a:blip r:embed="rId3">
            <a:alphaModFix/>
          </a:blip>
          <a:stretch>
            <a:fillRect/>
          </a:stretch>
        </p:blipFill>
        <p:spPr>
          <a:xfrm>
            <a:off x="108225" y="30438"/>
            <a:ext cx="12083774" cy="6797124"/>
          </a:xfrm>
          <a:prstGeom prst="rect">
            <a:avLst/>
          </a:prstGeom>
          <a:noFill/>
          <a:ln>
            <a:noFill/>
          </a:ln>
        </p:spPr>
      </p:pic>
      <p:pic>
        <p:nvPicPr>
          <p:cNvPr id="2" name="Google Shape;345;p2">
            <a:extLst>
              <a:ext uri="{FF2B5EF4-FFF2-40B4-BE49-F238E27FC236}">
                <a16:creationId xmlns:a16="http://schemas.microsoft.com/office/drawing/2014/main" id="{991D9336-F6B3-2ECF-E3EF-0D3341A0DC3C}"/>
              </a:ext>
            </a:extLst>
          </p:cNvPr>
          <p:cNvPicPr preferRelativeResize="0"/>
          <p:nvPr/>
        </p:nvPicPr>
        <p:blipFill>
          <a:blip r:embed="rId3">
            <a:alphaModFix/>
          </a:blip>
          <a:stretch>
            <a:fillRect/>
          </a:stretch>
        </p:blipFill>
        <p:spPr>
          <a:xfrm>
            <a:off x="-2" y="0"/>
            <a:ext cx="12192002" cy="6858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g3235967faa7_0_242"/>
          <p:cNvSpPr txBox="1">
            <a:spLocks noGrp="1"/>
          </p:cNvSpPr>
          <p:nvPr>
            <p:ph type="title"/>
          </p:nvPr>
        </p:nvSpPr>
        <p:spPr>
          <a:xfrm>
            <a:off x="542233" y="394267"/>
            <a:ext cx="10576500" cy="890400"/>
          </a:xfrm>
          <a:prstGeom prst="rect">
            <a:avLst/>
          </a:prstGeom>
        </p:spPr>
        <p:txBody>
          <a:bodyPr spcFirstLastPara="1" wrap="square" lIns="121900" tIns="121900" rIns="121900" bIns="121900" anchor="ctr" anchorCtr="0">
            <a:normAutofit/>
          </a:bodyPr>
          <a:lstStyle/>
          <a:p>
            <a:pPr marL="0" lvl="0" indent="0" algn="l" rtl="0">
              <a:spcBef>
                <a:spcPts val="0"/>
              </a:spcBef>
              <a:spcAft>
                <a:spcPts val="0"/>
              </a:spcAft>
              <a:buNone/>
            </a:pPr>
            <a:r>
              <a:rPr lang="en-US" dirty="0">
                <a:latin typeface="Georgia" panose="02040502050405020303" pitchFamily="18" charset="0"/>
              </a:rPr>
              <a:t>Questions?</a:t>
            </a:r>
            <a:endParaRPr dirty="0">
              <a:latin typeface="Georgia" panose="02040502050405020303" pitchFamily="18" charset="0"/>
            </a:endParaRPr>
          </a:p>
        </p:txBody>
      </p:sp>
      <p:sp>
        <p:nvSpPr>
          <p:cNvPr id="381" name="Google Shape;381;g3235967faa7_0_242"/>
          <p:cNvSpPr txBox="1">
            <a:spLocks noGrp="1"/>
          </p:cNvSpPr>
          <p:nvPr>
            <p:ph type="body" idx="1"/>
          </p:nvPr>
        </p:nvSpPr>
        <p:spPr>
          <a:xfrm>
            <a:off x="542233" y="1632600"/>
            <a:ext cx="11148900" cy="46473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2800" b="1" dirty="0">
                <a:latin typeface="Georgia"/>
                <a:ea typeface="Georgia"/>
                <a:cs typeface="Georgia"/>
                <a:sym typeface="Georgia"/>
              </a:rPr>
              <a:t>Judy </a:t>
            </a:r>
            <a:r>
              <a:rPr lang="en-US" sz="2800" b="1" dirty="0" err="1">
                <a:latin typeface="Georgia"/>
                <a:ea typeface="Georgia"/>
                <a:cs typeface="Georgia"/>
                <a:sym typeface="Georgia"/>
              </a:rPr>
              <a:t>Mortrude</a:t>
            </a:r>
            <a:endParaRPr lang="en-US" sz="2800" b="1" dirty="0">
              <a:latin typeface="Georgia"/>
              <a:ea typeface="Georgia"/>
              <a:cs typeface="Georgia"/>
              <a:sym typeface="Georgia"/>
            </a:endParaRPr>
          </a:p>
          <a:p>
            <a:pPr marL="0" lvl="0" indent="0" algn="l" rtl="0">
              <a:spcBef>
                <a:spcPts val="0"/>
              </a:spcBef>
              <a:spcAft>
                <a:spcPts val="0"/>
              </a:spcAft>
              <a:buNone/>
            </a:pPr>
            <a:r>
              <a:rPr lang="en-US" sz="2800" dirty="0">
                <a:latin typeface="Georgia"/>
                <a:sym typeface="Georgia"/>
              </a:rPr>
              <a:t>Senior Technical Advisor</a:t>
            </a:r>
          </a:p>
          <a:p>
            <a:pPr marL="0" lvl="0" indent="0" algn="l" rtl="0">
              <a:spcBef>
                <a:spcPts val="0"/>
              </a:spcBef>
              <a:spcAft>
                <a:spcPts val="0"/>
              </a:spcAft>
              <a:buNone/>
            </a:pPr>
            <a:r>
              <a:rPr lang="en-US" sz="2800" dirty="0">
                <a:latin typeface="Georgia"/>
                <a:sym typeface="Georgia"/>
              </a:rPr>
              <a:t>JSI/World Education</a:t>
            </a:r>
          </a:p>
          <a:p>
            <a:pPr marL="0" lvl="0" indent="0" algn="l" rtl="0">
              <a:spcBef>
                <a:spcPts val="0"/>
              </a:spcBef>
              <a:spcAft>
                <a:spcPts val="0"/>
              </a:spcAft>
              <a:buNone/>
            </a:pPr>
            <a:r>
              <a:rPr lang="en-US" sz="2800" dirty="0" err="1">
                <a:latin typeface="Georgia"/>
                <a:sym typeface="Georgia"/>
                <a:hlinkClick r:id="rId3"/>
              </a:rPr>
              <a:t>judy@mortrude@worlded.org</a:t>
            </a:r>
            <a:endParaRPr lang="en-US" sz="2800" dirty="0">
              <a:latin typeface="Georgia"/>
              <a:sym typeface="Georgia"/>
            </a:endParaRPr>
          </a:p>
          <a:p>
            <a:pPr marL="0" lvl="0" indent="0" algn="l" rtl="0">
              <a:spcBef>
                <a:spcPts val="0"/>
              </a:spcBef>
              <a:spcAft>
                <a:spcPts val="0"/>
              </a:spcAft>
              <a:buNone/>
            </a:pPr>
            <a:endParaRPr lang="en-US" sz="2800" dirty="0">
              <a:latin typeface="Georgia"/>
              <a:sym typeface="Georgia"/>
            </a:endParaRPr>
          </a:p>
          <a:p>
            <a:pPr marL="0" lvl="0" indent="0" algn="l" rtl="0">
              <a:spcBef>
                <a:spcPts val="0"/>
              </a:spcBef>
              <a:spcAft>
                <a:spcPts val="0"/>
              </a:spcAft>
              <a:buNone/>
            </a:pPr>
            <a:r>
              <a:rPr lang="en-US" sz="2800" b="1" dirty="0">
                <a:latin typeface="Georgia"/>
                <a:sym typeface="Georgia"/>
              </a:rPr>
              <a:t>Shirley Doan</a:t>
            </a:r>
          </a:p>
          <a:p>
            <a:pPr marL="0" lvl="0" indent="0" algn="l" rtl="0">
              <a:spcBef>
                <a:spcPts val="0"/>
              </a:spcBef>
              <a:spcAft>
                <a:spcPts val="0"/>
              </a:spcAft>
              <a:buNone/>
            </a:pPr>
            <a:r>
              <a:rPr lang="en-US" sz="2800" dirty="0">
                <a:latin typeface="Georgia"/>
                <a:sym typeface="Georgia"/>
              </a:rPr>
              <a:t>Senior Project Coordinator</a:t>
            </a:r>
          </a:p>
          <a:p>
            <a:pPr marL="0" lvl="0" indent="0" algn="l" rtl="0">
              <a:spcBef>
                <a:spcPts val="0"/>
              </a:spcBef>
              <a:spcAft>
                <a:spcPts val="0"/>
              </a:spcAft>
              <a:buNone/>
            </a:pPr>
            <a:r>
              <a:rPr lang="en-US" sz="2800" dirty="0">
                <a:latin typeface="Georgia"/>
                <a:sym typeface="Georgia"/>
              </a:rPr>
              <a:t>JSI/World Education</a:t>
            </a:r>
          </a:p>
          <a:p>
            <a:pPr marL="0" lvl="0" indent="0" algn="l" rtl="0">
              <a:spcBef>
                <a:spcPts val="0"/>
              </a:spcBef>
              <a:spcAft>
                <a:spcPts val="0"/>
              </a:spcAft>
              <a:buNone/>
            </a:pPr>
            <a:r>
              <a:rPr lang="en-US" sz="2800" dirty="0">
                <a:latin typeface="Georgia"/>
                <a:sym typeface="Georgia"/>
                <a:hlinkClick r:id="rId4"/>
              </a:rPr>
              <a:t>shirley_doan@worlded.org</a:t>
            </a:r>
            <a:r>
              <a:rPr lang="en-US" sz="2800" dirty="0">
                <a:latin typeface="Georgia"/>
                <a:sym typeface="Georgia"/>
              </a:rPr>
              <a:t> </a:t>
            </a:r>
            <a:endParaRPr sz="2800" dirty="0"/>
          </a:p>
        </p:txBody>
      </p:sp>
    </p:spTree>
    <p:extLst>
      <p:ext uri="{BB962C8B-B14F-4D97-AF65-F5344CB8AC3E}">
        <p14:creationId xmlns:p14="http://schemas.microsoft.com/office/powerpoint/2010/main" val="7269430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9FADD1-D2AE-8568-0F96-4DC394A76D84}"/>
              </a:ext>
            </a:extLst>
          </p:cNvPr>
          <p:cNvSpPr>
            <a:spLocks noGrp="1"/>
          </p:cNvSpPr>
          <p:nvPr>
            <p:ph type="title"/>
          </p:nvPr>
        </p:nvSpPr>
        <p:spPr>
          <a:xfrm>
            <a:off x="2213800" y="2417367"/>
            <a:ext cx="7764300" cy="2429700"/>
          </a:xfrm>
        </p:spPr>
        <p:txBody>
          <a:bodyPr wrap="square" anchor="ctr">
            <a:normAutofit/>
          </a:bodyPr>
          <a:lstStyle/>
          <a:p>
            <a:pPr marL="107950" indent="0">
              <a:buNone/>
            </a:pPr>
            <a:r>
              <a:rPr lang="en-US" dirty="0">
                <a:latin typeface="Georgia" panose="02040502050405020303" pitchFamily="18" charset="0"/>
              </a:rPr>
              <a:t>Putting Policy Into Practice</a:t>
            </a:r>
          </a:p>
        </p:txBody>
      </p:sp>
    </p:spTree>
    <p:extLst>
      <p:ext uri="{BB962C8B-B14F-4D97-AF65-F5344CB8AC3E}">
        <p14:creationId xmlns:p14="http://schemas.microsoft.com/office/powerpoint/2010/main" val="34062005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1"/>
          <p:cNvSpPr txBox="1">
            <a:spLocks noGrp="1"/>
          </p:cNvSpPr>
          <p:nvPr>
            <p:ph type="title"/>
          </p:nvPr>
        </p:nvSpPr>
        <p:spPr>
          <a:xfrm>
            <a:off x="1251732" y="3929983"/>
            <a:ext cx="9719600" cy="754400"/>
          </a:xfrm>
          <a:prstGeom prst="rect">
            <a:avLst/>
          </a:prstGeom>
        </p:spPr>
        <p:txBody>
          <a:bodyPr spcFirstLastPara="1" wrap="square" lIns="91433" tIns="45700" rIns="91433" bIns="45700" anchor="t" anchorCtr="0">
            <a:noAutofit/>
          </a:bodyPr>
          <a:lstStyle/>
          <a:p>
            <a:r>
              <a:rPr lang="en"/>
              <a:t>Ability to Benefit Washington State</a:t>
            </a:r>
            <a:endParaRPr/>
          </a:p>
        </p:txBody>
      </p:sp>
      <p:sp>
        <p:nvSpPr>
          <p:cNvPr id="291" name="Google Shape;291;p41"/>
          <p:cNvSpPr txBox="1">
            <a:spLocks noGrp="1"/>
          </p:cNvSpPr>
          <p:nvPr>
            <p:ph type="body" idx="1"/>
          </p:nvPr>
        </p:nvSpPr>
        <p:spPr>
          <a:xfrm>
            <a:off x="1264028" y="4684585"/>
            <a:ext cx="9707200" cy="432400"/>
          </a:xfrm>
          <a:prstGeom prst="rect">
            <a:avLst/>
          </a:prstGeom>
        </p:spPr>
        <p:txBody>
          <a:bodyPr spcFirstLastPara="1" wrap="square" lIns="91433" tIns="45700" rIns="91433" bIns="45700" anchor="t" anchorCtr="0">
            <a:noAutofit/>
          </a:bodyPr>
          <a:lstStyle/>
          <a:p>
            <a:pPr marL="0" indent="0">
              <a:buNone/>
            </a:pPr>
            <a:r>
              <a:rPr lang="en" dirty="0"/>
              <a:t>January 15, 2025</a:t>
            </a:r>
            <a:endParaRPr dirty="0"/>
          </a:p>
          <a:p>
            <a:pPr marL="0" indent="0">
              <a:buNone/>
            </a:pPr>
            <a:r>
              <a:rPr lang="en" dirty="0"/>
              <a:t>Nicole Daughtry &amp; Jennifer Dellinger</a:t>
            </a:r>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2"/>
          <p:cNvSpPr txBox="1">
            <a:spLocks noGrp="1"/>
          </p:cNvSpPr>
          <p:nvPr>
            <p:ph type="title"/>
          </p:nvPr>
        </p:nvSpPr>
        <p:spPr>
          <a:xfrm>
            <a:off x="471500" y="1111333"/>
            <a:ext cx="8670400" cy="755200"/>
          </a:xfrm>
          <a:prstGeom prst="rect">
            <a:avLst/>
          </a:prstGeom>
          <a:noFill/>
          <a:ln>
            <a:noFill/>
          </a:ln>
        </p:spPr>
        <p:txBody>
          <a:bodyPr spcFirstLastPara="1" wrap="square" lIns="91433" tIns="45700" rIns="91433" bIns="45700" anchor="t" anchorCtr="0">
            <a:noAutofit/>
          </a:bodyPr>
          <a:lstStyle/>
          <a:p>
            <a:r>
              <a:rPr lang="en" sz="3467" dirty="0"/>
              <a:t>Washington State’s Adult Education Plan</a:t>
            </a:r>
            <a:br>
              <a:rPr lang="en" sz="3467" dirty="0"/>
            </a:br>
            <a:br>
              <a:rPr lang="en" sz="3467" dirty="0"/>
            </a:br>
            <a:endParaRPr sz="3467" dirty="0"/>
          </a:p>
        </p:txBody>
      </p:sp>
      <p:sp>
        <p:nvSpPr>
          <p:cNvPr id="297" name="Google Shape;297;p42"/>
          <p:cNvSpPr txBox="1">
            <a:spLocks noGrp="1"/>
          </p:cNvSpPr>
          <p:nvPr>
            <p:ph type="body" idx="1"/>
          </p:nvPr>
        </p:nvSpPr>
        <p:spPr>
          <a:xfrm>
            <a:off x="628651" y="2342515"/>
            <a:ext cx="10532800" cy="3849600"/>
          </a:xfrm>
          <a:prstGeom prst="rect">
            <a:avLst/>
          </a:prstGeom>
          <a:noFill/>
          <a:ln>
            <a:noFill/>
          </a:ln>
        </p:spPr>
        <p:txBody>
          <a:bodyPr spcFirstLastPara="1" wrap="square" lIns="91433" tIns="45700" rIns="91433" bIns="45700" anchor="t" anchorCtr="0">
            <a:noAutofit/>
          </a:bodyPr>
          <a:lstStyle/>
          <a:p>
            <a:pPr marL="338658" indent="-338658">
              <a:spcBef>
                <a:spcPts val="0"/>
              </a:spcBef>
            </a:pPr>
            <a:r>
              <a:rPr lang="en" dirty="0"/>
              <a:t>After 20+ years of success, I-BEST remains our most successful delivery model for moving under-skilled adults to living wage jobs.</a:t>
            </a:r>
            <a:endParaRPr dirty="0"/>
          </a:p>
          <a:p>
            <a:pPr marL="338658" indent="0">
              <a:spcBef>
                <a:spcPts val="0"/>
              </a:spcBef>
              <a:buNone/>
            </a:pPr>
            <a:endParaRPr dirty="0"/>
          </a:p>
          <a:p>
            <a:pPr marL="745048" lvl="1" indent="-279393">
              <a:lnSpc>
                <a:spcPct val="150000"/>
              </a:lnSpc>
            </a:pPr>
            <a:r>
              <a:rPr lang="en" dirty="0"/>
              <a:t>I-BEST transforms the world of adult education through contextualization</a:t>
            </a:r>
            <a:endParaRPr dirty="0"/>
          </a:p>
          <a:p>
            <a:pPr marL="745048" lvl="1" indent="-279393">
              <a:lnSpc>
                <a:spcPct val="150000"/>
              </a:lnSpc>
            </a:pPr>
            <a:r>
              <a:rPr lang="en" dirty="0"/>
              <a:t>I-BEST taps the combined expertise of faculty through integrated team teaching</a:t>
            </a:r>
            <a:endParaRPr dirty="0"/>
          </a:p>
          <a:p>
            <a:pPr marL="745048" lvl="1" indent="-279393">
              <a:lnSpc>
                <a:spcPct val="150000"/>
              </a:lnSpc>
            </a:pPr>
            <a:r>
              <a:rPr lang="en" dirty="0"/>
              <a:t>I-BEST provides wraparound support and navigational services to promote student retention and completion</a:t>
            </a: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3"/>
          <p:cNvSpPr txBox="1">
            <a:spLocks noGrp="1"/>
          </p:cNvSpPr>
          <p:nvPr>
            <p:ph type="title"/>
          </p:nvPr>
        </p:nvSpPr>
        <p:spPr>
          <a:xfrm>
            <a:off x="628651" y="1481791"/>
            <a:ext cx="10960400" cy="489200"/>
          </a:xfrm>
          <a:prstGeom prst="rect">
            <a:avLst/>
          </a:prstGeom>
        </p:spPr>
        <p:txBody>
          <a:bodyPr spcFirstLastPara="1" wrap="square" lIns="91433" tIns="45700" rIns="91433" bIns="45700" anchor="t" anchorCtr="0">
            <a:noAutofit/>
          </a:bodyPr>
          <a:lstStyle/>
          <a:p>
            <a:r>
              <a:rPr lang="en" sz="3467"/>
              <a:t>High School + Defined</a:t>
            </a:r>
            <a:endParaRPr sz="3467"/>
          </a:p>
        </p:txBody>
      </p:sp>
      <p:sp>
        <p:nvSpPr>
          <p:cNvPr id="303" name="Google Shape;303;p43"/>
          <p:cNvSpPr txBox="1">
            <a:spLocks noGrp="1"/>
          </p:cNvSpPr>
          <p:nvPr>
            <p:ph type="body" idx="1"/>
          </p:nvPr>
        </p:nvSpPr>
        <p:spPr>
          <a:xfrm>
            <a:off x="628651" y="2098675"/>
            <a:ext cx="10960400" cy="4592800"/>
          </a:xfrm>
          <a:prstGeom prst="rect">
            <a:avLst/>
          </a:prstGeom>
        </p:spPr>
        <p:txBody>
          <a:bodyPr spcFirstLastPara="1" wrap="square" lIns="91433" tIns="45700" rIns="91433" bIns="45700" anchor="t" anchorCtr="0">
            <a:noAutofit/>
          </a:bodyPr>
          <a:lstStyle/>
          <a:p>
            <a:pPr marL="0" indent="0">
              <a:buNone/>
            </a:pPr>
            <a:r>
              <a:rPr lang="en" sz="2000">
                <a:highlight>
                  <a:srgbClr val="FFFFFF"/>
                </a:highlight>
              </a:rPr>
              <a:t>High School+ (HS+) is a competency-based high school diploma program for adult learners 18 and older who do not have a high school diploma or equivalency.</a:t>
            </a:r>
            <a:endParaRPr sz="2000">
              <a:highlight>
                <a:srgbClr val="FFFFFF"/>
              </a:highlight>
            </a:endParaRPr>
          </a:p>
          <a:p>
            <a:pPr marL="0" indent="0">
              <a:buNone/>
            </a:pPr>
            <a:r>
              <a:rPr lang="en" sz="2000">
                <a:highlight>
                  <a:srgbClr val="FFFFFF"/>
                </a:highlight>
              </a:rPr>
              <a:t>Adults demonstrate competencies in reading, writing and math contextualized in science, history, government, occupational studies, and digital literacy.</a:t>
            </a:r>
            <a:endParaRPr sz="2000">
              <a:highlight>
                <a:srgbClr val="FFFFFF"/>
              </a:highlight>
            </a:endParaRPr>
          </a:p>
          <a:p>
            <a:pPr marL="0" indent="0">
              <a:buNone/>
            </a:pPr>
            <a:endParaRPr sz="1867">
              <a:highlight>
                <a:srgbClr val="FFFFFF"/>
              </a:highlight>
            </a:endParaRPr>
          </a:p>
          <a:p>
            <a:pPr marL="0" indent="0">
              <a:lnSpc>
                <a:spcPct val="150000"/>
              </a:lnSpc>
              <a:spcBef>
                <a:spcPts val="0"/>
              </a:spcBef>
              <a:buClr>
                <a:schemeClr val="dk1"/>
              </a:buClr>
              <a:buSzPts val="1100"/>
              <a:buNone/>
            </a:pPr>
            <a:r>
              <a:rPr lang="en" sz="2000">
                <a:highlight>
                  <a:srgbClr val="FFFFFF"/>
                </a:highlight>
              </a:rPr>
              <a:t>This can be done through alternative means including, but not limited to:</a:t>
            </a:r>
            <a:endParaRPr sz="2000">
              <a:highlight>
                <a:srgbClr val="FFFFFF"/>
              </a:highlight>
            </a:endParaRPr>
          </a:p>
          <a:p>
            <a:pPr marR="67732" indent="-431789">
              <a:lnSpc>
                <a:spcPct val="160000"/>
              </a:lnSpc>
              <a:spcBef>
                <a:spcPts val="2400"/>
              </a:spcBef>
              <a:buSzPts val="1500"/>
              <a:buFont typeface="Libre Franklin"/>
              <a:buChar char="●"/>
            </a:pPr>
            <a:r>
              <a:rPr lang="en" sz="2000">
                <a:highlight>
                  <a:srgbClr val="FFFFFF"/>
                </a:highlight>
              </a:rPr>
              <a:t>high school and college transcript credits</a:t>
            </a:r>
            <a:endParaRPr sz="2000">
              <a:highlight>
                <a:srgbClr val="FFFFFF"/>
              </a:highlight>
            </a:endParaRPr>
          </a:p>
          <a:p>
            <a:pPr marR="67732" indent="-431789">
              <a:lnSpc>
                <a:spcPct val="160000"/>
              </a:lnSpc>
              <a:spcBef>
                <a:spcPts val="0"/>
              </a:spcBef>
              <a:buSzPts val="1500"/>
              <a:buFont typeface="Libre Franklin"/>
              <a:buChar char="●"/>
            </a:pPr>
            <a:r>
              <a:rPr lang="en" sz="2000">
                <a:highlight>
                  <a:srgbClr val="FFFFFF"/>
                </a:highlight>
              </a:rPr>
              <a:t>work, life, military experience</a:t>
            </a:r>
            <a:endParaRPr sz="2000">
              <a:highlight>
                <a:srgbClr val="FFFFFF"/>
              </a:highlight>
            </a:endParaRPr>
          </a:p>
          <a:p>
            <a:pPr marR="67732" indent="-431789">
              <a:lnSpc>
                <a:spcPct val="160000"/>
              </a:lnSpc>
              <a:spcBef>
                <a:spcPts val="0"/>
              </a:spcBef>
              <a:buSzPts val="1500"/>
              <a:buFont typeface="Libre Franklin"/>
              <a:buChar char="●"/>
            </a:pPr>
            <a:r>
              <a:rPr lang="en" sz="2000">
                <a:highlight>
                  <a:srgbClr val="FFFFFF"/>
                </a:highlight>
              </a:rPr>
              <a:t>prior learning portfolio</a:t>
            </a:r>
            <a:endParaRPr sz="2000">
              <a:highlight>
                <a:srgbClr val="FFFFFF"/>
              </a:highlight>
            </a:endParaRPr>
          </a:p>
          <a:p>
            <a:pPr marR="67732" indent="-431789">
              <a:lnSpc>
                <a:spcPct val="160000"/>
              </a:lnSpc>
              <a:spcBef>
                <a:spcPts val="0"/>
              </a:spcBef>
              <a:buSzPts val="1500"/>
              <a:buFont typeface="Libre Franklin"/>
              <a:buChar char="●"/>
            </a:pPr>
            <a:r>
              <a:rPr lang="en" sz="2000">
                <a:highlight>
                  <a:srgbClr val="FFFFFF"/>
                </a:highlight>
              </a:rPr>
              <a:t>credit for testing</a:t>
            </a:r>
            <a:endParaRPr sz="2000">
              <a:highlight>
                <a:srgbClr val="FFFFFF"/>
              </a:highlight>
            </a:endParaRPr>
          </a:p>
          <a:p>
            <a:pPr marL="0" indent="0">
              <a:buNone/>
            </a:pPr>
            <a:endParaRPr sz="1867">
              <a:solidFill>
                <a:srgbClr val="404041"/>
              </a:solidFill>
              <a:highlight>
                <a:srgbClr val="FFFFFF"/>
              </a:highlight>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9F615-6E96-3E55-BA83-B9DF60CB207F}"/>
              </a:ext>
            </a:extLst>
          </p:cNvPr>
          <p:cNvSpPr>
            <a:spLocks noGrp="1"/>
          </p:cNvSpPr>
          <p:nvPr>
            <p:ph type="title"/>
          </p:nvPr>
        </p:nvSpPr>
        <p:spPr/>
        <p:txBody>
          <a:bodyPr/>
          <a:lstStyle/>
          <a:p>
            <a:r>
              <a:rPr lang="en" dirty="0"/>
              <a:t>Ability to Benefit Qualification</a:t>
            </a:r>
            <a:endParaRPr lang="en-US" dirty="0"/>
          </a:p>
        </p:txBody>
      </p:sp>
      <p:sp>
        <p:nvSpPr>
          <p:cNvPr id="3" name="Text Placeholder 2">
            <a:extLst>
              <a:ext uri="{FF2B5EF4-FFF2-40B4-BE49-F238E27FC236}">
                <a16:creationId xmlns:a16="http://schemas.microsoft.com/office/drawing/2014/main" id="{E274E3FA-F9BF-C310-72BA-FE431BB73FB1}"/>
              </a:ext>
            </a:extLst>
          </p:cNvPr>
          <p:cNvSpPr>
            <a:spLocks noGrp="1"/>
          </p:cNvSpPr>
          <p:nvPr>
            <p:ph type="body" idx="1"/>
          </p:nvPr>
        </p:nvSpPr>
        <p:spPr/>
        <p:txBody>
          <a:bodyPr/>
          <a:lstStyle/>
          <a:p>
            <a:pPr marL="0" lvl="0" indent="0" algn="l" rtl="0">
              <a:spcBef>
                <a:spcPts val="800"/>
              </a:spcBef>
              <a:spcAft>
                <a:spcPts val="0"/>
              </a:spcAft>
              <a:buNone/>
            </a:pPr>
            <a:r>
              <a:rPr lang="en-US" sz="2400" dirty="0"/>
              <a:t>Three ways in Washington state to qualify for ATB</a:t>
            </a:r>
          </a:p>
          <a:p>
            <a:pPr marL="0" lvl="0" indent="0" algn="l" rtl="0">
              <a:spcBef>
                <a:spcPts val="800"/>
              </a:spcBef>
              <a:spcAft>
                <a:spcPts val="0"/>
              </a:spcAft>
              <a:buNone/>
            </a:pPr>
            <a:endParaRPr lang="en-US" sz="2400" dirty="0"/>
          </a:p>
          <a:p>
            <a:pPr marL="457200" lvl="0" indent="-323850" algn="l" rtl="0">
              <a:spcBef>
                <a:spcPts val="800"/>
              </a:spcBef>
              <a:spcAft>
                <a:spcPts val="0"/>
              </a:spcAft>
              <a:buSzPts val="1500"/>
              <a:buChar char="•"/>
            </a:pPr>
            <a:r>
              <a:rPr lang="en-US" sz="2400" dirty="0"/>
              <a:t>Achieve a cut score on an approved test (ACCUPLACER)</a:t>
            </a:r>
          </a:p>
          <a:p>
            <a:pPr marL="457200" lvl="0" indent="0" algn="l" rtl="0">
              <a:spcBef>
                <a:spcPts val="800"/>
              </a:spcBef>
              <a:spcAft>
                <a:spcPts val="0"/>
              </a:spcAft>
              <a:buNone/>
            </a:pPr>
            <a:endParaRPr lang="en-US" sz="2400" dirty="0"/>
          </a:p>
          <a:p>
            <a:pPr marL="457200" lvl="0" indent="-323850" algn="l" rtl="0">
              <a:spcBef>
                <a:spcPts val="800"/>
              </a:spcBef>
              <a:spcAft>
                <a:spcPts val="0"/>
              </a:spcAft>
              <a:buSzPts val="1500"/>
              <a:buChar char="•"/>
            </a:pPr>
            <a:r>
              <a:rPr lang="en-US" sz="2400" dirty="0"/>
              <a:t>Earn six college credits</a:t>
            </a:r>
          </a:p>
          <a:p>
            <a:pPr marL="457200" lvl="0" indent="0" algn="l" rtl="0">
              <a:spcBef>
                <a:spcPts val="800"/>
              </a:spcBef>
              <a:spcAft>
                <a:spcPts val="0"/>
              </a:spcAft>
              <a:buNone/>
            </a:pPr>
            <a:endParaRPr lang="en-US" sz="2400" dirty="0"/>
          </a:p>
          <a:p>
            <a:pPr marL="457200" lvl="0" indent="-323850" algn="l" rtl="0">
              <a:spcBef>
                <a:spcPts val="800"/>
              </a:spcBef>
              <a:spcAft>
                <a:spcPts val="0"/>
              </a:spcAft>
              <a:buSzPts val="1500"/>
              <a:buChar char="•"/>
            </a:pPr>
            <a:r>
              <a:rPr lang="en-US" sz="2400" dirty="0"/>
              <a:t>Co-enroll in I-BEST and High School + (the state approved process)</a:t>
            </a:r>
          </a:p>
          <a:p>
            <a:pPr marL="152396" indent="0">
              <a:buNone/>
            </a:pPr>
            <a:endParaRPr lang="en-US" dirty="0"/>
          </a:p>
        </p:txBody>
      </p:sp>
    </p:spTree>
    <p:extLst>
      <p:ext uri="{BB962C8B-B14F-4D97-AF65-F5344CB8AC3E}">
        <p14:creationId xmlns:p14="http://schemas.microsoft.com/office/powerpoint/2010/main" val="1234646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48079-7B89-57B9-7B09-80B1B4716344}"/>
              </a:ext>
            </a:extLst>
          </p:cNvPr>
          <p:cNvSpPr>
            <a:spLocks noGrp="1"/>
          </p:cNvSpPr>
          <p:nvPr>
            <p:ph type="title"/>
          </p:nvPr>
        </p:nvSpPr>
        <p:spPr/>
        <p:txBody>
          <a:bodyPr/>
          <a:lstStyle/>
          <a:p>
            <a:r>
              <a:rPr lang="en" dirty="0"/>
              <a:t>Ability to Benefit in WA State</a:t>
            </a:r>
            <a:endParaRPr lang="en-US" dirty="0"/>
          </a:p>
        </p:txBody>
      </p:sp>
      <p:sp>
        <p:nvSpPr>
          <p:cNvPr id="3" name="Text Placeholder 2">
            <a:extLst>
              <a:ext uri="{FF2B5EF4-FFF2-40B4-BE49-F238E27FC236}">
                <a16:creationId xmlns:a16="http://schemas.microsoft.com/office/drawing/2014/main" id="{DD8CC3A7-CF0B-0603-98E8-63FF7C47BAA1}"/>
              </a:ext>
            </a:extLst>
          </p:cNvPr>
          <p:cNvSpPr>
            <a:spLocks noGrp="1"/>
          </p:cNvSpPr>
          <p:nvPr>
            <p:ph type="body" idx="1"/>
          </p:nvPr>
        </p:nvSpPr>
        <p:spPr/>
        <p:txBody>
          <a:bodyPr/>
          <a:lstStyle/>
          <a:p>
            <a:pPr marL="457200" lvl="0" indent="-323850" algn="l" rtl="0">
              <a:lnSpc>
                <a:spcPct val="100000"/>
              </a:lnSpc>
              <a:spcBef>
                <a:spcPts val="1000"/>
              </a:spcBef>
              <a:spcAft>
                <a:spcPts val="0"/>
              </a:spcAft>
              <a:buClr>
                <a:schemeClr val="dk1"/>
              </a:buClr>
              <a:buSzPts val="1500"/>
              <a:buFont typeface="Libre Franklin"/>
              <a:buChar char="●"/>
            </a:pPr>
            <a:r>
              <a:rPr lang="en-US" sz="2400" dirty="0">
                <a:solidFill>
                  <a:schemeClr val="dk1"/>
                </a:solidFill>
              </a:rPr>
              <a:t>Washington state's process allows students co-enrolled in I-BEST and our competency-based High School Plus (HS+) program to meet the core ATB student eligibility requirement and bypass the testing/credit options.</a:t>
            </a:r>
          </a:p>
          <a:p>
            <a:pPr marL="457200" lvl="0" indent="0" algn="l" rtl="0">
              <a:lnSpc>
                <a:spcPct val="100000"/>
              </a:lnSpc>
              <a:spcBef>
                <a:spcPts val="1000"/>
              </a:spcBef>
              <a:spcAft>
                <a:spcPts val="0"/>
              </a:spcAft>
              <a:buNone/>
            </a:pPr>
            <a:endParaRPr lang="en-US" sz="2400" dirty="0">
              <a:solidFill>
                <a:schemeClr val="dk1"/>
              </a:solidFill>
            </a:endParaRPr>
          </a:p>
          <a:p>
            <a:pPr marL="457200" lvl="0" indent="-323850" algn="l" rtl="0">
              <a:lnSpc>
                <a:spcPct val="100000"/>
              </a:lnSpc>
              <a:spcBef>
                <a:spcPts val="1000"/>
              </a:spcBef>
              <a:spcAft>
                <a:spcPts val="0"/>
              </a:spcAft>
              <a:buClr>
                <a:schemeClr val="dk1"/>
              </a:buClr>
              <a:buSzPts val="1500"/>
              <a:buFont typeface="Libre Franklin"/>
              <a:buChar char="●"/>
            </a:pPr>
            <a:r>
              <a:rPr lang="en-US" sz="2400" dirty="0">
                <a:solidFill>
                  <a:schemeClr val="dk1"/>
                </a:solidFill>
              </a:rPr>
              <a:t>This new option saves time and money for people looking to more quickly gain the skills and credentials needed for living wage careers.</a:t>
            </a:r>
          </a:p>
          <a:p>
            <a:pPr marL="152396" indent="0">
              <a:buNone/>
            </a:pPr>
            <a:endParaRPr lang="en-US" dirty="0"/>
          </a:p>
        </p:txBody>
      </p:sp>
    </p:spTree>
    <p:extLst>
      <p:ext uri="{BB962C8B-B14F-4D97-AF65-F5344CB8AC3E}">
        <p14:creationId xmlns:p14="http://schemas.microsoft.com/office/powerpoint/2010/main" val="1468877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1EC2C-AE3F-F338-496A-EC94036F266A}"/>
              </a:ext>
            </a:extLst>
          </p:cNvPr>
          <p:cNvSpPr>
            <a:spLocks noGrp="1"/>
          </p:cNvSpPr>
          <p:nvPr>
            <p:ph type="title"/>
          </p:nvPr>
        </p:nvSpPr>
        <p:spPr/>
        <p:txBody>
          <a:bodyPr/>
          <a:lstStyle/>
          <a:p>
            <a:r>
              <a:rPr lang="en" dirty="0"/>
              <a:t>Ability to Benefit Equity, Access, &amp; Support</a:t>
            </a:r>
            <a:endParaRPr lang="en-US" dirty="0"/>
          </a:p>
        </p:txBody>
      </p:sp>
      <p:sp>
        <p:nvSpPr>
          <p:cNvPr id="3" name="Text Placeholder 2">
            <a:extLst>
              <a:ext uri="{FF2B5EF4-FFF2-40B4-BE49-F238E27FC236}">
                <a16:creationId xmlns:a16="http://schemas.microsoft.com/office/drawing/2014/main" id="{9DB27E84-46E8-AF56-DC3B-89378F4F79D1}"/>
              </a:ext>
            </a:extLst>
          </p:cNvPr>
          <p:cNvSpPr>
            <a:spLocks noGrp="1"/>
          </p:cNvSpPr>
          <p:nvPr>
            <p:ph type="body" idx="1"/>
          </p:nvPr>
        </p:nvSpPr>
        <p:spPr>
          <a:xfrm>
            <a:off x="628651" y="2098674"/>
            <a:ext cx="10960400" cy="4302125"/>
          </a:xfrm>
        </p:spPr>
        <p:txBody>
          <a:bodyPr/>
          <a:lstStyle/>
          <a:p>
            <a:pPr marL="0" lvl="0" indent="0" algn="l" rtl="0">
              <a:spcBef>
                <a:spcPts val="800"/>
              </a:spcBef>
              <a:spcAft>
                <a:spcPts val="0"/>
              </a:spcAft>
              <a:buNone/>
            </a:pPr>
            <a:r>
              <a:rPr lang="en-US" dirty="0"/>
              <a:t>Provides stronger equity and access to: </a:t>
            </a:r>
          </a:p>
          <a:p>
            <a:pPr marL="457200" lvl="0" indent="-349250" algn="l" rtl="0">
              <a:spcBef>
                <a:spcPts val="800"/>
              </a:spcBef>
              <a:spcAft>
                <a:spcPts val="0"/>
              </a:spcAft>
              <a:buSzPts val="1900"/>
              <a:buChar char="●"/>
            </a:pPr>
            <a:r>
              <a:rPr lang="en-US" sz="2000" dirty="0"/>
              <a:t>Workforce Education</a:t>
            </a:r>
          </a:p>
          <a:p>
            <a:pPr marL="914400" lvl="1" indent="-330200" algn="l" rtl="0">
              <a:spcBef>
                <a:spcPts val="0"/>
              </a:spcBef>
              <a:spcAft>
                <a:spcPts val="0"/>
              </a:spcAft>
              <a:buSzPts val="1600"/>
              <a:buChar char="○"/>
            </a:pPr>
            <a:r>
              <a:rPr lang="en-US" dirty="0"/>
              <a:t>Eligible career pathways</a:t>
            </a:r>
          </a:p>
          <a:p>
            <a:pPr marL="914400" lvl="1" indent="-330200" algn="l" rtl="0">
              <a:spcBef>
                <a:spcPts val="0"/>
              </a:spcBef>
              <a:spcAft>
                <a:spcPts val="0"/>
              </a:spcAft>
              <a:buSzPts val="1600"/>
              <a:buChar char="○"/>
            </a:pPr>
            <a:r>
              <a:rPr lang="en-US" dirty="0"/>
              <a:t>Industry alignment &amp; engagement</a:t>
            </a:r>
          </a:p>
          <a:p>
            <a:pPr marL="914400" lvl="1" indent="-330200" algn="l" rtl="0">
              <a:spcBef>
                <a:spcPts val="0"/>
              </a:spcBef>
              <a:spcAft>
                <a:spcPts val="0"/>
              </a:spcAft>
              <a:buSzPts val="1600"/>
              <a:buChar char="○"/>
            </a:pPr>
            <a:r>
              <a:rPr lang="en-US" dirty="0"/>
              <a:t>In demand occupations</a:t>
            </a:r>
          </a:p>
          <a:p>
            <a:pPr marL="914400" lvl="1" indent="-330200" algn="l" rtl="0">
              <a:spcBef>
                <a:spcPts val="0"/>
              </a:spcBef>
              <a:spcAft>
                <a:spcPts val="0"/>
              </a:spcAft>
              <a:buSzPts val="1600"/>
              <a:buChar char="○"/>
            </a:pPr>
            <a:r>
              <a:rPr lang="en-US" dirty="0"/>
              <a:t>Advising and career supports</a:t>
            </a:r>
          </a:p>
          <a:p>
            <a:pPr marL="914400" lvl="1" indent="-330200" algn="l" rtl="0">
              <a:spcBef>
                <a:spcPts val="0"/>
              </a:spcBef>
              <a:spcAft>
                <a:spcPts val="0"/>
              </a:spcAft>
              <a:buSzPts val="1600"/>
              <a:buChar char="○"/>
            </a:pPr>
            <a:r>
              <a:rPr lang="en-US" dirty="0"/>
              <a:t>Learning outcomes</a:t>
            </a:r>
          </a:p>
          <a:p>
            <a:pPr marL="914400" lvl="1" indent="-330200" algn="l" rtl="0">
              <a:spcBef>
                <a:spcPts val="0"/>
              </a:spcBef>
              <a:spcAft>
                <a:spcPts val="0"/>
              </a:spcAft>
              <a:buSzPts val="1600"/>
              <a:buChar char="○"/>
            </a:pPr>
            <a:endParaRPr lang="en-US" dirty="0"/>
          </a:p>
          <a:p>
            <a:pPr marL="457200" lvl="0" indent="-349250" algn="l" rtl="0">
              <a:spcBef>
                <a:spcPts val="0"/>
              </a:spcBef>
              <a:spcAft>
                <a:spcPts val="0"/>
              </a:spcAft>
              <a:buSzPts val="1900"/>
              <a:buChar char="●"/>
            </a:pPr>
            <a:r>
              <a:rPr lang="en-US" sz="2000" dirty="0"/>
              <a:t>Financial Resources &amp; Student Supports</a:t>
            </a:r>
          </a:p>
          <a:p>
            <a:pPr marL="914400" lvl="1" indent="-330200" algn="l" rtl="0">
              <a:spcBef>
                <a:spcPts val="0"/>
              </a:spcBef>
              <a:spcAft>
                <a:spcPts val="0"/>
              </a:spcAft>
              <a:buSzPts val="1600"/>
              <a:buChar char="○"/>
            </a:pPr>
            <a:r>
              <a:rPr lang="en-US" dirty="0"/>
              <a:t>Pell, WA College Grant, Opportunity Grant, etc. </a:t>
            </a:r>
          </a:p>
          <a:p>
            <a:pPr marL="914400" lvl="1" indent="-330200" algn="l" rtl="0">
              <a:spcBef>
                <a:spcPts val="0"/>
              </a:spcBef>
              <a:spcAft>
                <a:spcPts val="0"/>
              </a:spcAft>
              <a:buSzPts val="1600"/>
              <a:buChar char="○"/>
            </a:pPr>
            <a:r>
              <a:rPr lang="en-US" dirty="0"/>
              <a:t>Resource Navigation &amp; Case management</a:t>
            </a:r>
          </a:p>
          <a:p>
            <a:pPr marL="914400" lvl="1" indent="-330200" algn="l" rtl="0">
              <a:spcBef>
                <a:spcPts val="0"/>
              </a:spcBef>
              <a:spcAft>
                <a:spcPts val="0"/>
              </a:spcAft>
              <a:buSzPts val="1600"/>
              <a:buChar char="○"/>
            </a:pPr>
            <a:r>
              <a:rPr lang="en-US" dirty="0"/>
              <a:t>Support Services/Basic Needs</a:t>
            </a:r>
          </a:p>
          <a:p>
            <a:pPr marL="914400" lvl="1" indent="-330200" algn="l" rtl="0">
              <a:spcBef>
                <a:spcPts val="0"/>
              </a:spcBef>
              <a:spcAft>
                <a:spcPts val="0"/>
              </a:spcAft>
              <a:buSzPts val="1600"/>
              <a:buChar char="○"/>
            </a:pPr>
            <a:r>
              <a:rPr lang="en-US" dirty="0"/>
              <a:t>Academic &amp; Financial planning</a:t>
            </a:r>
          </a:p>
        </p:txBody>
      </p:sp>
    </p:spTree>
    <p:extLst>
      <p:ext uri="{BB962C8B-B14F-4D97-AF65-F5344CB8AC3E}">
        <p14:creationId xmlns:p14="http://schemas.microsoft.com/office/powerpoint/2010/main" val="36168838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80415-1FB7-FA17-4CDD-110FC1F22BAB}"/>
              </a:ext>
            </a:extLst>
          </p:cNvPr>
          <p:cNvSpPr>
            <a:spLocks noGrp="1"/>
          </p:cNvSpPr>
          <p:nvPr>
            <p:ph type="title"/>
          </p:nvPr>
        </p:nvSpPr>
        <p:spPr/>
        <p:txBody>
          <a:bodyPr/>
          <a:lstStyle/>
          <a:p>
            <a:r>
              <a:rPr lang="en" dirty="0"/>
              <a:t>Ability to Benefit &amp; SNAP Education &amp; Training</a:t>
            </a:r>
            <a:endParaRPr lang="en-US" dirty="0"/>
          </a:p>
        </p:txBody>
      </p:sp>
      <p:sp>
        <p:nvSpPr>
          <p:cNvPr id="3" name="Text Placeholder 2">
            <a:extLst>
              <a:ext uri="{FF2B5EF4-FFF2-40B4-BE49-F238E27FC236}">
                <a16:creationId xmlns:a16="http://schemas.microsoft.com/office/drawing/2014/main" id="{42241193-CF78-DFC3-B7FB-5A948C68832D}"/>
              </a:ext>
            </a:extLst>
          </p:cNvPr>
          <p:cNvSpPr>
            <a:spLocks noGrp="1"/>
          </p:cNvSpPr>
          <p:nvPr>
            <p:ph type="body" idx="1"/>
          </p:nvPr>
        </p:nvSpPr>
        <p:spPr/>
        <p:txBody>
          <a:bodyPr/>
          <a:lstStyle/>
          <a:p>
            <a:pPr marL="457200" lvl="0" indent="-361950" algn="l" rtl="0">
              <a:spcBef>
                <a:spcPts val="800"/>
              </a:spcBef>
              <a:spcAft>
                <a:spcPts val="0"/>
              </a:spcAft>
              <a:buSzPts val="2100"/>
              <a:buChar char="●"/>
            </a:pPr>
            <a:r>
              <a:rPr lang="en-US" dirty="0"/>
              <a:t>Benefits Navigators</a:t>
            </a:r>
          </a:p>
          <a:p>
            <a:pPr marL="457200" lvl="0" indent="-361950" algn="l" rtl="0">
              <a:spcBef>
                <a:spcPts val="0"/>
              </a:spcBef>
              <a:spcAft>
                <a:spcPts val="0"/>
              </a:spcAft>
              <a:buSzPts val="2100"/>
              <a:buChar char="●"/>
            </a:pPr>
            <a:r>
              <a:rPr lang="en-US" dirty="0"/>
              <a:t>Integrated co-enrollment </a:t>
            </a:r>
          </a:p>
          <a:p>
            <a:pPr marL="457200" lvl="0" indent="-361950" algn="l" rtl="0">
              <a:spcBef>
                <a:spcPts val="0"/>
              </a:spcBef>
              <a:spcAft>
                <a:spcPts val="0"/>
              </a:spcAft>
              <a:buSzPts val="2100"/>
              <a:buChar char="●"/>
            </a:pPr>
            <a:r>
              <a:rPr lang="en-US" dirty="0"/>
              <a:t>Case management</a:t>
            </a:r>
          </a:p>
          <a:p>
            <a:pPr marL="457200" lvl="0" indent="-361950" algn="l" rtl="0">
              <a:spcBef>
                <a:spcPts val="0"/>
              </a:spcBef>
              <a:spcAft>
                <a:spcPts val="0"/>
              </a:spcAft>
              <a:buSzPts val="2100"/>
              <a:buChar char="●"/>
            </a:pPr>
            <a:r>
              <a:rPr lang="en-US" dirty="0"/>
              <a:t>Tuition, Fees, &amp; Books</a:t>
            </a:r>
          </a:p>
          <a:p>
            <a:pPr marL="457200" lvl="0" indent="-361950" algn="l" rtl="0">
              <a:spcBef>
                <a:spcPts val="0"/>
              </a:spcBef>
              <a:spcAft>
                <a:spcPts val="0"/>
              </a:spcAft>
              <a:buSzPts val="2100"/>
              <a:buChar char="●"/>
            </a:pPr>
            <a:r>
              <a:rPr lang="en-US" dirty="0"/>
              <a:t>Support services: food, emergency housing, transportation, laptops/internet, childcare, etc. </a:t>
            </a:r>
          </a:p>
          <a:p>
            <a:pPr marL="457200" lvl="0" indent="-361950" algn="l" rtl="0">
              <a:spcBef>
                <a:spcPts val="0"/>
              </a:spcBef>
              <a:spcAft>
                <a:spcPts val="0"/>
              </a:spcAft>
              <a:buSzPts val="2100"/>
              <a:buChar char="●"/>
            </a:pPr>
            <a:r>
              <a:rPr lang="en-US" dirty="0"/>
              <a:t>Academic &amp; financial planning</a:t>
            </a:r>
          </a:p>
        </p:txBody>
      </p:sp>
    </p:spTree>
    <p:extLst>
      <p:ext uri="{BB962C8B-B14F-4D97-AF65-F5344CB8AC3E}">
        <p14:creationId xmlns:p14="http://schemas.microsoft.com/office/powerpoint/2010/main" val="12166776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BE09F-5A58-91DD-667C-7753F74D3F0E}"/>
              </a:ext>
            </a:extLst>
          </p:cNvPr>
          <p:cNvSpPr>
            <a:spLocks noGrp="1"/>
          </p:cNvSpPr>
          <p:nvPr>
            <p:ph type="title"/>
          </p:nvPr>
        </p:nvSpPr>
        <p:spPr/>
        <p:txBody>
          <a:bodyPr/>
          <a:lstStyle/>
          <a:p>
            <a:r>
              <a:rPr lang="en" dirty="0"/>
              <a:t>ATB ECPP Resources &amp; Support</a:t>
            </a:r>
            <a:endParaRPr lang="en-US" dirty="0"/>
          </a:p>
        </p:txBody>
      </p:sp>
      <p:sp>
        <p:nvSpPr>
          <p:cNvPr id="3" name="Text Placeholder 2">
            <a:extLst>
              <a:ext uri="{FF2B5EF4-FFF2-40B4-BE49-F238E27FC236}">
                <a16:creationId xmlns:a16="http://schemas.microsoft.com/office/drawing/2014/main" id="{A4A26D3F-E223-D08B-8AF5-921B27A0D924}"/>
              </a:ext>
            </a:extLst>
          </p:cNvPr>
          <p:cNvSpPr>
            <a:spLocks noGrp="1"/>
          </p:cNvSpPr>
          <p:nvPr>
            <p:ph type="body" idx="1"/>
          </p:nvPr>
        </p:nvSpPr>
        <p:spPr/>
        <p:txBody>
          <a:bodyPr/>
          <a:lstStyle/>
          <a:p>
            <a:pPr marL="0" lvl="0" indent="0" algn="l" rtl="0">
              <a:spcBef>
                <a:spcPts val="800"/>
              </a:spcBef>
              <a:spcAft>
                <a:spcPts val="0"/>
              </a:spcAft>
              <a:buNone/>
            </a:pPr>
            <a:r>
              <a:rPr lang="en-US" sz="2400" dirty="0"/>
              <a:t>State level ATB Workgroup</a:t>
            </a:r>
          </a:p>
          <a:p>
            <a:pPr marL="457200" lvl="0" indent="-323850" algn="l" rtl="0">
              <a:spcBef>
                <a:spcPts val="800"/>
              </a:spcBef>
              <a:spcAft>
                <a:spcPts val="0"/>
              </a:spcAft>
              <a:buSzPts val="1500"/>
              <a:buChar char="•"/>
            </a:pPr>
            <a:r>
              <a:rPr lang="en-US" sz="2400" dirty="0"/>
              <a:t>Workforce Education</a:t>
            </a:r>
          </a:p>
          <a:p>
            <a:pPr marL="457200" lvl="0" indent="-323850" algn="l" rtl="0">
              <a:spcBef>
                <a:spcPts val="0"/>
              </a:spcBef>
              <a:spcAft>
                <a:spcPts val="0"/>
              </a:spcAft>
              <a:buSzPts val="1500"/>
              <a:buChar char="•"/>
            </a:pPr>
            <a:r>
              <a:rPr lang="en-US" sz="2400" dirty="0"/>
              <a:t>Student Services/Student Support Programs</a:t>
            </a:r>
          </a:p>
          <a:p>
            <a:pPr marL="457200" lvl="0" indent="-323850" algn="l" rtl="0">
              <a:spcBef>
                <a:spcPts val="0"/>
              </a:spcBef>
              <a:spcAft>
                <a:spcPts val="0"/>
              </a:spcAft>
              <a:buSzPts val="1500"/>
              <a:buChar char="•"/>
            </a:pPr>
            <a:r>
              <a:rPr lang="en-US" sz="2400" dirty="0"/>
              <a:t>Corrections Education</a:t>
            </a:r>
          </a:p>
          <a:p>
            <a:pPr marL="457200" lvl="0" indent="-323850" algn="l" rtl="0">
              <a:spcBef>
                <a:spcPts val="0"/>
              </a:spcBef>
              <a:spcAft>
                <a:spcPts val="0"/>
              </a:spcAft>
              <a:buSzPts val="1500"/>
              <a:buChar char="•"/>
            </a:pPr>
            <a:r>
              <a:rPr lang="en-US" sz="2400" dirty="0"/>
              <a:t>Basic Education for Adults</a:t>
            </a:r>
          </a:p>
          <a:p>
            <a:pPr marL="0" lvl="0" indent="0" algn="l" rtl="0">
              <a:spcBef>
                <a:spcPts val="800"/>
              </a:spcBef>
              <a:spcAft>
                <a:spcPts val="0"/>
              </a:spcAft>
              <a:buNone/>
            </a:pPr>
            <a:r>
              <a:rPr lang="en-US" sz="2400" dirty="0"/>
              <a:t>Quarterly ATB Desk Audits and Data Tracking</a:t>
            </a:r>
          </a:p>
          <a:p>
            <a:pPr marL="0" lvl="0" indent="0" algn="l" rtl="0">
              <a:spcBef>
                <a:spcPts val="800"/>
              </a:spcBef>
              <a:spcAft>
                <a:spcPts val="0"/>
              </a:spcAft>
              <a:buNone/>
            </a:pPr>
            <a:r>
              <a:rPr lang="en-US" sz="2400" dirty="0"/>
              <a:t>Statewide ATB Webinars with accompanying Q &amp; A documents</a:t>
            </a:r>
          </a:p>
          <a:p>
            <a:pPr marL="0" lvl="0" indent="0" algn="l" rtl="0">
              <a:spcBef>
                <a:spcPts val="800"/>
              </a:spcBef>
              <a:spcAft>
                <a:spcPts val="0"/>
              </a:spcAft>
              <a:buNone/>
            </a:pPr>
            <a:r>
              <a:rPr lang="en-US" sz="2400" dirty="0"/>
              <a:t>ATB ECPP Matrix</a:t>
            </a:r>
          </a:p>
          <a:p>
            <a:pPr marL="0" lvl="0" indent="0" algn="l" rtl="0">
              <a:spcBef>
                <a:spcPts val="800"/>
              </a:spcBef>
              <a:spcAft>
                <a:spcPts val="0"/>
              </a:spcAft>
              <a:buNone/>
            </a:pPr>
            <a:r>
              <a:rPr lang="en-US" sz="2400" dirty="0"/>
              <a:t>Technical support for ATB implementation and expansion </a:t>
            </a:r>
          </a:p>
          <a:p>
            <a:endParaRPr lang="en-US" dirty="0"/>
          </a:p>
        </p:txBody>
      </p:sp>
    </p:spTree>
    <p:extLst>
      <p:ext uri="{BB962C8B-B14F-4D97-AF65-F5344CB8AC3E}">
        <p14:creationId xmlns:p14="http://schemas.microsoft.com/office/powerpoint/2010/main" val="15588816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7" name="Picture 6" descr="A collage of a group of people&#10;&#10;Description automatically generated">
            <a:extLst>
              <a:ext uri="{FF2B5EF4-FFF2-40B4-BE49-F238E27FC236}">
                <a16:creationId xmlns:a16="http://schemas.microsoft.com/office/drawing/2014/main" id="{CC5D55FD-34CD-BAFB-02F7-44C0B74BA767}"/>
              </a:ext>
            </a:extLst>
          </p:cNvPr>
          <p:cNvPicPr>
            <a:picLocks noChangeAspect="1"/>
          </p:cNvPicPr>
          <p:nvPr/>
        </p:nvPicPr>
        <p:blipFill>
          <a:blip r:embed="rId3"/>
          <a:stretch>
            <a:fillRect/>
          </a:stretch>
        </p:blipFill>
        <p:spPr>
          <a:xfrm>
            <a:off x="502920" y="1388727"/>
            <a:ext cx="7581704" cy="4540010"/>
          </a:xfrm>
          <a:prstGeom prst="rect">
            <a:avLst/>
          </a:prstGeom>
          <a:ln w="38100">
            <a:solidFill>
              <a:srgbClr val="B33C00"/>
            </a:solidFill>
          </a:ln>
        </p:spPr>
      </p:pic>
      <p:sp>
        <p:nvSpPr>
          <p:cNvPr id="8" name="Title 1">
            <a:extLst>
              <a:ext uri="{FF2B5EF4-FFF2-40B4-BE49-F238E27FC236}">
                <a16:creationId xmlns:a16="http://schemas.microsoft.com/office/drawing/2014/main" id="{54D5ADBC-AF00-17D0-CCD7-BFAA6C01E29D}"/>
              </a:ext>
            </a:extLst>
          </p:cNvPr>
          <p:cNvSpPr>
            <a:spLocks noGrp="1"/>
          </p:cNvSpPr>
          <p:nvPr>
            <p:ph type="title"/>
          </p:nvPr>
        </p:nvSpPr>
        <p:spPr>
          <a:xfrm>
            <a:off x="502920" y="467849"/>
            <a:ext cx="9143596" cy="920878"/>
          </a:xfrm>
        </p:spPr>
        <p:txBody>
          <a:bodyPr>
            <a:normAutofit/>
          </a:bodyPr>
          <a:lstStyle/>
          <a:p>
            <a:r>
              <a:rPr lang="en-US" sz="3600" b="1" dirty="0">
                <a:solidFill>
                  <a:srgbClr val="00C8CE"/>
                </a:solidFill>
                <a:latin typeface="Georgia" panose="02040502050405020303" pitchFamily="18" charset="0"/>
              </a:rPr>
              <a:t>Why Ability to Benefit?</a:t>
            </a:r>
          </a:p>
        </p:txBody>
      </p:sp>
      <p:sp>
        <p:nvSpPr>
          <p:cNvPr id="9" name="TextBox 8">
            <a:extLst>
              <a:ext uri="{FF2B5EF4-FFF2-40B4-BE49-F238E27FC236}">
                <a16:creationId xmlns:a16="http://schemas.microsoft.com/office/drawing/2014/main" id="{D38BD77E-EF93-83D8-0AF3-5D42BEAD14A7}"/>
              </a:ext>
            </a:extLst>
          </p:cNvPr>
          <p:cNvSpPr txBox="1"/>
          <p:nvPr/>
        </p:nvSpPr>
        <p:spPr>
          <a:xfrm>
            <a:off x="8352773" y="2090172"/>
            <a:ext cx="3153427" cy="2677656"/>
          </a:xfrm>
          <a:prstGeom prst="rect">
            <a:avLst/>
          </a:prstGeom>
          <a:noFill/>
        </p:spPr>
        <p:txBody>
          <a:bodyPr wrap="none" rtlCol="0">
            <a:spAutoFit/>
          </a:bodyPr>
          <a:lstStyle/>
          <a:p>
            <a:r>
              <a:rPr lang="en-US" sz="2400" b="1" dirty="0">
                <a:solidFill>
                  <a:srgbClr val="B33C00"/>
                </a:solidFill>
                <a:latin typeface="Georgia" panose="02040502050405020303" pitchFamily="18" charset="0"/>
              </a:rPr>
              <a:t>To Benefit:</a:t>
            </a:r>
          </a:p>
          <a:p>
            <a:endParaRPr lang="en-US" sz="2400" b="1" dirty="0">
              <a:solidFill>
                <a:srgbClr val="B33C00"/>
              </a:solidFill>
              <a:latin typeface="Georgia" panose="02040502050405020303" pitchFamily="18" charset="0"/>
            </a:endParaRPr>
          </a:p>
          <a:p>
            <a:pPr marL="285750" indent="-285750">
              <a:buFont typeface="Wingdings" pitchFamily="2" charset="2"/>
              <a:buChar char="v"/>
            </a:pPr>
            <a:r>
              <a:rPr lang="en-US" sz="2400" b="1" dirty="0">
                <a:solidFill>
                  <a:srgbClr val="B33C00"/>
                </a:solidFill>
                <a:latin typeface="Georgia" panose="02040502050405020303" pitchFamily="18" charset="0"/>
              </a:rPr>
              <a:t>Learners </a:t>
            </a:r>
          </a:p>
          <a:p>
            <a:pPr marL="285750" indent="-285750">
              <a:buFont typeface="Wingdings" pitchFamily="2" charset="2"/>
              <a:buChar char="v"/>
            </a:pPr>
            <a:r>
              <a:rPr lang="en-US" sz="2400" b="1" dirty="0">
                <a:solidFill>
                  <a:srgbClr val="B33C00"/>
                </a:solidFill>
                <a:latin typeface="Georgia" panose="02040502050405020303" pitchFamily="18" charset="0"/>
              </a:rPr>
              <a:t>Families</a:t>
            </a:r>
          </a:p>
          <a:p>
            <a:pPr marL="285750" indent="-285750">
              <a:buFont typeface="Wingdings" pitchFamily="2" charset="2"/>
              <a:buChar char="v"/>
            </a:pPr>
            <a:r>
              <a:rPr lang="en-US" sz="2400" b="1" dirty="0">
                <a:solidFill>
                  <a:srgbClr val="B33C00"/>
                </a:solidFill>
                <a:latin typeface="Georgia" panose="02040502050405020303" pitchFamily="18" charset="0"/>
              </a:rPr>
              <a:t>Employers</a:t>
            </a:r>
          </a:p>
          <a:p>
            <a:pPr marL="285750" indent="-285750">
              <a:buFont typeface="Wingdings" pitchFamily="2" charset="2"/>
              <a:buChar char="v"/>
            </a:pPr>
            <a:r>
              <a:rPr lang="en-US" sz="2400" b="1" dirty="0">
                <a:solidFill>
                  <a:srgbClr val="B33C00"/>
                </a:solidFill>
                <a:latin typeface="Georgia" panose="02040502050405020303" pitchFamily="18" charset="0"/>
              </a:rPr>
              <a:t>Communities</a:t>
            </a:r>
          </a:p>
          <a:p>
            <a:pPr marL="285750" indent="-285750">
              <a:buFont typeface="Wingdings" pitchFamily="2" charset="2"/>
              <a:buChar char="v"/>
            </a:pPr>
            <a:r>
              <a:rPr lang="en-US" sz="2400" b="1" dirty="0">
                <a:solidFill>
                  <a:srgbClr val="B33C00"/>
                </a:solidFill>
                <a:latin typeface="Georgia" panose="02040502050405020303" pitchFamily="18" charset="0"/>
              </a:rPr>
              <a:t>Local Economies</a:t>
            </a:r>
          </a:p>
        </p:txBody>
      </p:sp>
    </p:spTree>
    <p:extLst>
      <p:ext uri="{BB962C8B-B14F-4D97-AF65-F5344CB8AC3E}">
        <p14:creationId xmlns:p14="http://schemas.microsoft.com/office/powerpoint/2010/main" val="30388580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9"/>
          <p:cNvSpPr txBox="1">
            <a:spLocks noGrp="1"/>
          </p:cNvSpPr>
          <p:nvPr>
            <p:ph type="title"/>
          </p:nvPr>
        </p:nvSpPr>
        <p:spPr>
          <a:xfrm>
            <a:off x="838200" y="1476959"/>
            <a:ext cx="10515600" cy="611600"/>
          </a:xfrm>
          <a:prstGeom prst="rect">
            <a:avLst/>
          </a:prstGeom>
        </p:spPr>
        <p:txBody>
          <a:bodyPr spcFirstLastPara="1" wrap="square" lIns="91433" tIns="45700" rIns="91433" bIns="45700" anchor="t" anchorCtr="0">
            <a:noAutofit/>
          </a:bodyPr>
          <a:lstStyle/>
          <a:p>
            <a:r>
              <a:rPr lang="en"/>
              <a:t>Questions?</a:t>
            </a:r>
            <a:endParaRPr/>
          </a:p>
        </p:txBody>
      </p:sp>
      <p:sp>
        <p:nvSpPr>
          <p:cNvPr id="339" name="Google Shape;339;p49"/>
          <p:cNvSpPr txBox="1">
            <a:spLocks noGrp="1"/>
          </p:cNvSpPr>
          <p:nvPr>
            <p:ph type="body" idx="1"/>
          </p:nvPr>
        </p:nvSpPr>
        <p:spPr>
          <a:xfrm>
            <a:off x="838200" y="2265367"/>
            <a:ext cx="10515600" cy="3991200"/>
          </a:xfrm>
          <a:prstGeom prst="rect">
            <a:avLst/>
          </a:prstGeom>
        </p:spPr>
        <p:txBody>
          <a:bodyPr spcFirstLastPara="1" wrap="square" lIns="91433" tIns="45700" rIns="91433" bIns="45700" anchor="t" anchorCtr="0">
            <a:noAutofit/>
          </a:bodyPr>
          <a:lstStyle/>
          <a:p>
            <a:pPr marL="0" indent="0">
              <a:buNone/>
            </a:pPr>
            <a:r>
              <a:rPr lang="en" sz="2133" b="1"/>
              <a:t>Nicole Daughtry</a:t>
            </a:r>
            <a:endParaRPr sz="2133" b="1"/>
          </a:p>
          <a:p>
            <a:pPr marL="0" indent="0">
              <a:buNone/>
            </a:pPr>
            <a:r>
              <a:rPr lang="en" sz="2133"/>
              <a:t>Policy Associate, I-BEST | ATB </a:t>
            </a:r>
            <a:r>
              <a:rPr lang="en" sz="2133">
                <a:solidFill>
                  <a:schemeClr val="dk1"/>
                </a:solidFill>
              </a:rPr>
              <a:t>|</a:t>
            </a:r>
            <a:r>
              <a:rPr lang="en" sz="2133"/>
              <a:t> IELCE</a:t>
            </a:r>
            <a:endParaRPr sz="2133"/>
          </a:p>
          <a:p>
            <a:pPr marL="0" indent="0">
              <a:buNone/>
            </a:pPr>
            <a:r>
              <a:rPr lang="en" sz="2133"/>
              <a:t>Washington State Board for Community &amp; Technical Colleges</a:t>
            </a:r>
            <a:endParaRPr sz="2133"/>
          </a:p>
          <a:p>
            <a:pPr marL="0" indent="0">
              <a:buNone/>
            </a:pPr>
            <a:r>
              <a:rPr lang="en" sz="2133" u="sng">
                <a:solidFill>
                  <a:schemeClr val="hlink"/>
                </a:solidFill>
                <a:hlinkClick r:id="rId3"/>
              </a:rPr>
              <a:t>ndaughtry@sbctc.edu</a:t>
            </a:r>
            <a:r>
              <a:rPr lang="en" sz="2133"/>
              <a:t> </a:t>
            </a:r>
            <a:r>
              <a:rPr lang="en" sz="2133">
                <a:solidFill>
                  <a:schemeClr val="dk1"/>
                </a:solidFill>
              </a:rPr>
              <a:t>| 360.704.4368</a:t>
            </a:r>
            <a:endParaRPr sz="2133">
              <a:solidFill>
                <a:schemeClr val="dk1"/>
              </a:solidFill>
            </a:endParaRPr>
          </a:p>
          <a:p>
            <a:pPr marL="0" indent="0">
              <a:buNone/>
            </a:pPr>
            <a:endParaRPr sz="2133">
              <a:solidFill>
                <a:schemeClr val="dk1"/>
              </a:solidFill>
            </a:endParaRPr>
          </a:p>
          <a:p>
            <a:pPr marL="0" indent="0">
              <a:buNone/>
            </a:pPr>
            <a:r>
              <a:rPr lang="en" sz="2133" b="1">
                <a:solidFill>
                  <a:schemeClr val="dk1"/>
                </a:solidFill>
              </a:rPr>
              <a:t>Jennifer Dellinger</a:t>
            </a:r>
            <a:endParaRPr sz="2133">
              <a:solidFill>
                <a:schemeClr val="dk1"/>
              </a:solidFill>
            </a:endParaRPr>
          </a:p>
          <a:p>
            <a:pPr marL="0" indent="0">
              <a:buNone/>
            </a:pPr>
            <a:r>
              <a:rPr lang="en" sz="2133">
                <a:solidFill>
                  <a:schemeClr val="dk1"/>
                </a:solidFill>
              </a:rPr>
              <a:t>Policy Associate, Workforce Education/Student Services, Student Support Programs</a:t>
            </a:r>
            <a:endParaRPr sz="2133">
              <a:solidFill>
                <a:schemeClr val="dk1"/>
              </a:solidFill>
            </a:endParaRPr>
          </a:p>
          <a:p>
            <a:pPr marL="0" indent="0">
              <a:buNone/>
            </a:pPr>
            <a:r>
              <a:rPr lang="en" sz="2133">
                <a:solidFill>
                  <a:schemeClr val="dk1"/>
                </a:solidFill>
              </a:rPr>
              <a:t>Washington State Board for Community &amp; Technical Colleges</a:t>
            </a:r>
            <a:endParaRPr sz="2133">
              <a:solidFill>
                <a:schemeClr val="dk1"/>
              </a:solidFill>
            </a:endParaRPr>
          </a:p>
          <a:p>
            <a:pPr marL="0" indent="0">
              <a:buNone/>
            </a:pPr>
            <a:r>
              <a:rPr lang="en" sz="2133" u="sng">
                <a:solidFill>
                  <a:schemeClr val="hlink"/>
                </a:solidFill>
                <a:hlinkClick r:id="rId4"/>
              </a:rPr>
              <a:t>jdellinger@sbctc.edu</a:t>
            </a:r>
            <a:r>
              <a:rPr lang="en" sz="2133">
                <a:solidFill>
                  <a:schemeClr val="dk1"/>
                </a:solidFill>
              </a:rPr>
              <a:t> | 360.704.4339</a:t>
            </a:r>
            <a:endParaRPr sz="2133">
              <a:solidFill>
                <a:schemeClr val="dk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ticky notes with question marks">
            <a:extLst>
              <a:ext uri="{FF2B5EF4-FFF2-40B4-BE49-F238E27FC236}">
                <a16:creationId xmlns:a16="http://schemas.microsoft.com/office/drawing/2014/main" id="{B6C6DDEF-CF05-B611-B3B6-B8009AF522C5}"/>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colorTemperature colorTemp="11200"/>
                    </a14:imgEffect>
                  </a14:imgLayer>
                </a14:imgProps>
              </a:ext>
            </a:extLst>
          </a:blip>
          <a:srcRect t="10716" r="-1" b="4992"/>
          <a:stretch/>
        </p:blipFill>
        <p:spPr>
          <a:xfrm>
            <a:off x="20" y="10"/>
            <a:ext cx="12188930" cy="6857990"/>
          </a:xfrm>
          <a:prstGeom prst="rect">
            <a:avLst/>
          </a:prstGeom>
        </p:spPr>
      </p:pic>
      <p:sp>
        <p:nvSpPr>
          <p:cNvPr id="2" name="Title 1">
            <a:extLst>
              <a:ext uri="{FF2B5EF4-FFF2-40B4-BE49-F238E27FC236}">
                <a16:creationId xmlns:a16="http://schemas.microsoft.com/office/drawing/2014/main" id="{88602123-208D-7FFB-1811-8974E42927F9}"/>
              </a:ext>
            </a:extLst>
          </p:cNvPr>
          <p:cNvSpPr>
            <a:spLocks noGrp="1"/>
          </p:cNvSpPr>
          <p:nvPr>
            <p:ph type="title"/>
          </p:nvPr>
        </p:nvSpPr>
        <p:spPr>
          <a:xfrm>
            <a:off x="1522485" y="1581912"/>
            <a:ext cx="9144000" cy="3553968"/>
          </a:xfrm>
          <a:solidFill>
            <a:schemeClr val="accent4">
              <a:lumMod val="40000"/>
              <a:lumOff val="60000"/>
            </a:schemeClr>
          </a:solidFill>
        </p:spPr>
        <p:txBody>
          <a:bodyPr vert="horz" lIns="91440" tIns="45720" rIns="91440" bIns="45720" rtlCol="0" anchor="ctr">
            <a:normAutofit/>
          </a:bodyPr>
          <a:lstStyle/>
          <a:p>
            <a:pPr algn="ctr"/>
            <a:r>
              <a:rPr lang="en-US" sz="6600" b="1" dirty="0">
                <a:solidFill>
                  <a:schemeClr val="bg1"/>
                </a:solidFill>
                <a:latin typeface="Georgia" panose="02040502050405020303" pitchFamily="18" charset="0"/>
              </a:rPr>
              <a:t>Questions? </a:t>
            </a:r>
            <a:br>
              <a:rPr lang="en-US" sz="6600" b="1" dirty="0">
                <a:solidFill>
                  <a:schemeClr val="bg1"/>
                </a:solidFill>
                <a:latin typeface="Georgia" panose="02040502050405020303" pitchFamily="18" charset="0"/>
              </a:rPr>
            </a:br>
            <a:r>
              <a:rPr lang="en-US" sz="6600" b="1" dirty="0">
                <a:solidFill>
                  <a:schemeClr val="bg1"/>
                </a:solidFill>
                <a:latin typeface="Georgia" panose="02040502050405020303" pitchFamily="18" charset="0"/>
              </a:rPr>
              <a:t>What’s Next?</a:t>
            </a:r>
          </a:p>
        </p:txBody>
      </p:sp>
    </p:spTree>
    <p:extLst>
      <p:ext uri="{BB962C8B-B14F-4D97-AF65-F5344CB8AC3E}">
        <p14:creationId xmlns:p14="http://schemas.microsoft.com/office/powerpoint/2010/main" val="203356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group of people in different colors&#10;&#10;Description automatically generated">
            <a:extLst>
              <a:ext uri="{FF2B5EF4-FFF2-40B4-BE49-F238E27FC236}">
                <a16:creationId xmlns:a16="http://schemas.microsoft.com/office/drawing/2014/main" id="{71089AC4-4561-E120-2B22-0B3A8A2A8FF1}"/>
              </a:ext>
            </a:extLst>
          </p:cNvPr>
          <p:cNvPicPr>
            <a:picLocks noChangeAspect="1"/>
          </p:cNvPicPr>
          <p:nvPr/>
        </p:nvPicPr>
        <p:blipFill>
          <a:blip r:embed="rId3"/>
          <a:stretch>
            <a:fillRect/>
          </a:stretch>
        </p:blipFill>
        <p:spPr>
          <a:xfrm>
            <a:off x="0" y="1219201"/>
            <a:ext cx="12192000" cy="5638800"/>
          </a:xfrm>
          <a:prstGeom prst="rect">
            <a:avLst/>
          </a:prstGeom>
        </p:spPr>
      </p:pic>
      <p:sp>
        <p:nvSpPr>
          <p:cNvPr id="8" name="Title 1">
            <a:extLst>
              <a:ext uri="{FF2B5EF4-FFF2-40B4-BE49-F238E27FC236}">
                <a16:creationId xmlns:a16="http://schemas.microsoft.com/office/drawing/2014/main" id="{02B9C04E-2739-D6BF-E644-8B2613B5F849}"/>
              </a:ext>
            </a:extLst>
          </p:cNvPr>
          <p:cNvSpPr>
            <a:spLocks noGrp="1"/>
          </p:cNvSpPr>
          <p:nvPr>
            <p:ph type="title"/>
          </p:nvPr>
        </p:nvSpPr>
        <p:spPr>
          <a:xfrm>
            <a:off x="644717" y="298323"/>
            <a:ext cx="9143596" cy="920878"/>
          </a:xfrm>
        </p:spPr>
        <p:txBody>
          <a:bodyPr>
            <a:normAutofit/>
          </a:bodyPr>
          <a:lstStyle/>
          <a:p>
            <a:r>
              <a:rPr lang="en-US" sz="3600" b="1" dirty="0">
                <a:solidFill>
                  <a:srgbClr val="002060"/>
                </a:solidFill>
                <a:latin typeface="Georgia" panose="02040502050405020303" pitchFamily="18" charset="0"/>
              </a:rPr>
              <a:t>Opportunity Imperative </a:t>
            </a:r>
          </a:p>
        </p:txBody>
      </p:sp>
      <p:sp>
        <p:nvSpPr>
          <p:cNvPr id="17" name="TextBox 16">
            <a:extLst>
              <a:ext uri="{FF2B5EF4-FFF2-40B4-BE49-F238E27FC236}">
                <a16:creationId xmlns:a16="http://schemas.microsoft.com/office/drawing/2014/main" id="{D70F373B-776F-05F7-E177-7B8C8D41C7BA}"/>
              </a:ext>
            </a:extLst>
          </p:cNvPr>
          <p:cNvSpPr txBox="1"/>
          <p:nvPr/>
        </p:nvSpPr>
        <p:spPr>
          <a:xfrm>
            <a:off x="887388" y="2674947"/>
            <a:ext cx="5025735" cy="1508105"/>
          </a:xfrm>
          <a:prstGeom prst="rect">
            <a:avLst/>
          </a:prstGeom>
          <a:solidFill>
            <a:schemeClr val="accent2">
              <a:lumMod val="75000"/>
            </a:schemeClr>
          </a:solidFill>
        </p:spPr>
        <p:txBody>
          <a:bodyPr wrap="square" rtlCol="0">
            <a:spAutoFit/>
          </a:bodyPr>
          <a:lstStyle/>
          <a:p>
            <a:endParaRPr lang="en-US" sz="1200" dirty="0">
              <a:solidFill>
                <a:schemeClr val="bg1"/>
              </a:solidFill>
            </a:endParaRPr>
          </a:p>
          <a:p>
            <a:r>
              <a:rPr lang="en-US" sz="2000" b="1" dirty="0">
                <a:solidFill>
                  <a:schemeClr val="bg1"/>
                </a:solidFill>
              </a:rPr>
              <a:t>Nearly 28 million adults are without high school diploma or equivalency </a:t>
            </a:r>
          </a:p>
          <a:p>
            <a:r>
              <a:rPr lang="en-US" sz="1200" b="1" dirty="0">
                <a:solidFill>
                  <a:schemeClr val="bg1"/>
                </a:solidFill>
              </a:rPr>
              <a:t>(ACS 2023 5 yr estimates)</a:t>
            </a:r>
          </a:p>
          <a:p>
            <a:endParaRPr lang="en-US" dirty="0"/>
          </a:p>
          <a:p>
            <a:endParaRPr lang="en-US" dirty="0">
              <a:solidFill>
                <a:schemeClr val="bg1"/>
              </a:solidFill>
            </a:endParaRPr>
          </a:p>
        </p:txBody>
      </p:sp>
      <p:sp>
        <p:nvSpPr>
          <p:cNvPr id="19" name="TextBox 18">
            <a:extLst>
              <a:ext uri="{FF2B5EF4-FFF2-40B4-BE49-F238E27FC236}">
                <a16:creationId xmlns:a16="http://schemas.microsoft.com/office/drawing/2014/main" id="{B588DEE4-1E7C-34D8-1DE2-53EF7CAA2A90}"/>
              </a:ext>
            </a:extLst>
          </p:cNvPr>
          <p:cNvSpPr txBox="1"/>
          <p:nvPr/>
        </p:nvSpPr>
        <p:spPr>
          <a:xfrm>
            <a:off x="887387" y="4720257"/>
            <a:ext cx="5025735" cy="1415772"/>
          </a:xfrm>
          <a:prstGeom prst="rect">
            <a:avLst/>
          </a:prstGeom>
          <a:solidFill>
            <a:srgbClr val="1B2D4F"/>
          </a:solidFill>
        </p:spPr>
        <p:txBody>
          <a:bodyPr wrap="square" rtlCol="0">
            <a:spAutoFit/>
          </a:bodyPr>
          <a:lstStyle/>
          <a:p>
            <a:pPr rtl="0" fontAlgn="base"/>
            <a:endParaRPr lang="en-US" sz="1200" dirty="0">
              <a:solidFill>
                <a:schemeClr val="bg1"/>
              </a:solidFill>
              <a:latin typeface="Arial" panose="020B0604020202020204" pitchFamily="34" charset="0"/>
            </a:endParaRPr>
          </a:p>
          <a:p>
            <a:pPr rtl="0" fontAlgn="base"/>
            <a:r>
              <a:rPr lang="en-US" sz="2000" b="1" dirty="0">
                <a:solidFill>
                  <a:schemeClr val="bg1"/>
                </a:solidFill>
                <a:latin typeface="Arial" panose="020B0604020202020204" pitchFamily="34" charset="0"/>
              </a:rPr>
              <a:t>B</a:t>
            </a:r>
            <a:r>
              <a:rPr lang="en-US" sz="2000" b="1" i="0" u="none" strike="noStrike" dirty="0">
                <a:solidFill>
                  <a:schemeClr val="bg1"/>
                </a:solidFill>
                <a:effectLst/>
                <a:latin typeface="Arial" panose="020B0604020202020204" pitchFamily="34" charset="0"/>
              </a:rPr>
              <a:t>y 2031, 85% of good jobs and 72% of all jobs will require some post- secondary education </a:t>
            </a:r>
            <a:r>
              <a:rPr lang="en-US" sz="1200" b="1" i="0" u="none" strike="noStrike" dirty="0">
                <a:solidFill>
                  <a:schemeClr val="bg1"/>
                </a:solidFill>
                <a:effectLst/>
                <a:latin typeface="Arial" panose="020B0604020202020204" pitchFamily="34" charset="0"/>
              </a:rPr>
              <a:t>(Georgetown CEW)</a:t>
            </a:r>
          </a:p>
          <a:p>
            <a:pPr rtl="0" fontAlgn="base"/>
            <a:endParaRPr lang="en-US" sz="1400" b="0" i="0" u="none" strike="noStrike" dirty="0">
              <a:solidFill>
                <a:srgbClr val="000000"/>
              </a:solidFill>
              <a:effectLst/>
              <a:latin typeface="Arial" panose="020B0604020202020204" pitchFamily="34" charset="0"/>
            </a:endParaRPr>
          </a:p>
        </p:txBody>
      </p:sp>
      <p:sp>
        <p:nvSpPr>
          <p:cNvPr id="20" name="TextBox 19">
            <a:extLst>
              <a:ext uri="{FF2B5EF4-FFF2-40B4-BE49-F238E27FC236}">
                <a16:creationId xmlns:a16="http://schemas.microsoft.com/office/drawing/2014/main" id="{C7A70D06-F061-AD83-6FC0-47DABCB554FA}"/>
              </a:ext>
            </a:extLst>
          </p:cNvPr>
          <p:cNvSpPr txBox="1"/>
          <p:nvPr/>
        </p:nvSpPr>
        <p:spPr>
          <a:xfrm>
            <a:off x="6477000" y="3335262"/>
            <a:ext cx="5151120" cy="2800767"/>
          </a:xfrm>
          <a:prstGeom prst="rect">
            <a:avLst/>
          </a:prstGeom>
          <a:solidFill>
            <a:srgbClr val="00B0F0"/>
          </a:solidFill>
        </p:spPr>
        <p:txBody>
          <a:bodyPr wrap="square" rtlCol="0">
            <a:spAutoFit/>
          </a:bodyPr>
          <a:lstStyle/>
          <a:p>
            <a:endParaRPr lang="en-US" sz="2000" dirty="0">
              <a:solidFill>
                <a:schemeClr val="bg1"/>
              </a:solidFill>
            </a:endParaRPr>
          </a:p>
          <a:p>
            <a:r>
              <a:rPr lang="en-US" sz="2000" b="1" dirty="0">
                <a:solidFill>
                  <a:schemeClr val="bg1"/>
                </a:solidFill>
              </a:rPr>
              <a:t>Postsecondary education is </a:t>
            </a:r>
            <a:r>
              <a:rPr lang="en-US" sz="2000" b="1" i="0" u="none" strike="noStrike" dirty="0">
                <a:solidFill>
                  <a:schemeClr val="bg1"/>
                </a:solidFill>
                <a:effectLst/>
                <a:latin typeface="Arial" panose="020B0604020202020204" pitchFamily="34" charset="0"/>
              </a:rPr>
              <a:t>positively related to higher income, lower unemployment, better health and wellbeing, and increased likelihood people experience job satisfaction and have careers that fit their interests and talents </a:t>
            </a:r>
            <a:r>
              <a:rPr lang="en-US" sz="1200" b="1" i="0" u="none" strike="noStrike" dirty="0">
                <a:solidFill>
                  <a:schemeClr val="bg1"/>
                </a:solidFill>
                <a:effectLst/>
                <a:latin typeface="Arial" panose="020B0604020202020204" pitchFamily="34" charset="0"/>
              </a:rPr>
              <a:t>(Lumina/Gallup)</a:t>
            </a:r>
          </a:p>
          <a:p>
            <a:endParaRPr lang="en-US" sz="800" b="0" i="0" u="none" strike="noStrike" dirty="0">
              <a:solidFill>
                <a:schemeClr val="bg1"/>
              </a:solidFill>
              <a:effectLst/>
              <a:latin typeface="Arial" panose="020B0604020202020204" pitchFamily="34" charset="0"/>
            </a:endParaRPr>
          </a:p>
          <a:p>
            <a:endParaRPr lang="en-US" sz="800" dirty="0">
              <a:solidFill>
                <a:schemeClr val="bg1"/>
              </a:solidFill>
              <a:latin typeface="Arial" panose="020B0604020202020204" pitchFamily="34" charset="0"/>
            </a:endParaRPr>
          </a:p>
        </p:txBody>
      </p:sp>
    </p:spTree>
    <p:extLst>
      <p:ext uri="{BB962C8B-B14F-4D97-AF65-F5344CB8AC3E}">
        <p14:creationId xmlns:p14="http://schemas.microsoft.com/office/powerpoint/2010/main" val="24164519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FC24264-9A63-A609-8D26-11053EF09683}"/>
              </a:ext>
            </a:extLst>
          </p:cNvPr>
          <p:cNvPicPr>
            <a:picLocks noChangeAspect="1"/>
          </p:cNvPicPr>
          <p:nvPr/>
        </p:nvPicPr>
        <p:blipFill>
          <a:blip r:embed="rId3"/>
          <a:stretch>
            <a:fillRect/>
          </a:stretch>
        </p:blipFill>
        <p:spPr>
          <a:xfrm>
            <a:off x="2176498" y="0"/>
            <a:ext cx="7839004" cy="787043"/>
          </a:xfrm>
          <a:prstGeom prst="rect">
            <a:avLst/>
          </a:prstGeom>
        </p:spPr>
      </p:pic>
      <p:pic>
        <p:nvPicPr>
          <p:cNvPr id="4" name="Picture 3" descr="A map of the united states of america&#10;&#10;Description automatically generated">
            <a:extLst>
              <a:ext uri="{FF2B5EF4-FFF2-40B4-BE49-F238E27FC236}">
                <a16:creationId xmlns:a16="http://schemas.microsoft.com/office/drawing/2014/main" id="{3961D4D0-8676-8639-0B8E-5ED56FAFAC26}"/>
              </a:ext>
            </a:extLst>
          </p:cNvPr>
          <p:cNvPicPr>
            <a:picLocks noChangeAspect="1"/>
          </p:cNvPicPr>
          <p:nvPr/>
        </p:nvPicPr>
        <p:blipFill>
          <a:blip r:embed="rId4"/>
          <a:stretch>
            <a:fillRect/>
          </a:stretch>
        </p:blipFill>
        <p:spPr>
          <a:xfrm>
            <a:off x="1379926" y="393521"/>
            <a:ext cx="9723120" cy="6377532"/>
          </a:xfrm>
          <a:prstGeom prst="rect">
            <a:avLst/>
          </a:prstGeom>
        </p:spPr>
      </p:pic>
      <p:pic>
        <p:nvPicPr>
          <p:cNvPr id="5" name="Picture 4" descr="A blue and white logo&#10;&#10;Description automatically generated">
            <a:extLst>
              <a:ext uri="{FF2B5EF4-FFF2-40B4-BE49-F238E27FC236}">
                <a16:creationId xmlns:a16="http://schemas.microsoft.com/office/drawing/2014/main" id="{80874BCE-8FD8-EDB8-27C2-3DB216C34137}"/>
              </a:ext>
            </a:extLst>
          </p:cNvPr>
          <p:cNvPicPr>
            <a:picLocks noChangeAspect="1"/>
          </p:cNvPicPr>
          <p:nvPr/>
        </p:nvPicPr>
        <p:blipFill>
          <a:blip r:embed="rId5"/>
          <a:stretch>
            <a:fillRect/>
          </a:stretch>
        </p:blipFill>
        <p:spPr>
          <a:xfrm>
            <a:off x="9589206" y="5253948"/>
            <a:ext cx="2082800" cy="711200"/>
          </a:xfrm>
          <a:prstGeom prst="rect">
            <a:avLst/>
          </a:prstGeom>
        </p:spPr>
      </p:pic>
    </p:spTree>
    <p:extLst>
      <p:ext uri="{BB962C8B-B14F-4D97-AF65-F5344CB8AC3E}">
        <p14:creationId xmlns:p14="http://schemas.microsoft.com/office/powerpoint/2010/main" val="3873678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g3235967faa7_0_839"/>
          <p:cNvSpPr txBox="1">
            <a:spLocks noGrp="1"/>
          </p:cNvSpPr>
          <p:nvPr>
            <p:ph type="title"/>
          </p:nvPr>
        </p:nvSpPr>
        <p:spPr>
          <a:xfrm>
            <a:off x="2213800" y="2417367"/>
            <a:ext cx="7764300" cy="2429700"/>
          </a:xfrm>
          <a:prstGeom prst="rect">
            <a:avLst/>
          </a:prstGeom>
        </p:spPr>
        <p:txBody>
          <a:bodyPr spcFirstLastPara="1" wrap="square" lIns="121900" tIns="121900" rIns="121900" bIns="121900" anchor="ctr" anchorCtr="0">
            <a:normAutofit/>
          </a:bodyPr>
          <a:lstStyle/>
          <a:p>
            <a:pPr marL="0" lvl="0" indent="0" algn="ctr" rtl="0">
              <a:spcBef>
                <a:spcPts val="0"/>
              </a:spcBef>
              <a:spcAft>
                <a:spcPts val="0"/>
              </a:spcAft>
              <a:buNone/>
            </a:pPr>
            <a:r>
              <a:rPr lang="en-US" dirty="0">
                <a:latin typeface="Georgia" panose="02040502050405020303" pitchFamily="18" charset="0"/>
              </a:rPr>
              <a:t>What is Ability to Benefit?</a:t>
            </a:r>
            <a:endParaRPr dirty="0">
              <a:latin typeface="Georgia" panose="02040502050405020303"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g3235967faa7_0_221"/>
          <p:cNvSpPr txBox="1">
            <a:spLocks noGrp="1"/>
          </p:cNvSpPr>
          <p:nvPr>
            <p:ph type="title"/>
          </p:nvPr>
        </p:nvSpPr>
        <p:spPr>
          <a:xfrm>
            <a:off x="542233" y="394263"/>
            <a:ext cx="10576500" cy="890400"/>
          </a:xfrm>
          <a:prstGeom prst="rect">
            <a:avLst/>
          </a:prstGeom>
        </p:spPr>
        <p:txBody>
          <a:bodyPr spcFirstLastPara="1" wrap="square" lIns="121900" tIns="121900" rIns="121900" bIns="121900" anchor="ctr" anchorCtr="0">
            <a:normAutofit/>
          </a:bodyPr>
          <a:lstStyle/>
          <a:p>
            <a:pPr marL="0" lvl="0" indent="0" algn="l" rtl="0">
              <a:spcBef>
                <a:spcPts val="0"/>
              </a:spcBef>
              <a:spcAft>
                <a:spcPts val="0"/>
              </a:spcAft>
              <a:buNone/>
            </a:pPr>
            <a:r>
              <a:rPr lang="en-US" dirty="0">
                <a:latin typeface="Georgia" panose="02040502050405020303" pitchFamily="18" charset="0"/>
              </a:rPr>
              <a:t>What is ATB?</a:t>
            </a:r>
            <a:endParaRPr dirty="0">
              <a:solidFill>
                <a:schemeClr val="dk2"/>
              </a:solidFill>
              <a:latin typeface="Georgia" panose="02040502050405020303" pitchFamily="18" charset="0"/>
            </a:endParaRPr>
          </a:p>
        </p:txBody>
      </p:sp>
      <p:pic>
        <p:nvPicPr>
          <p:cNvPr id="356" name="Google Shape;356;g3235967faa7_0_221"/>
          <p:cNvPicPr preferRelativeResize="0">
            <a:picLocks noGrp="1"/>
          </p:cNvPicPr>
          <p:nvPr>
            <p:ph type="pic" idx="2"/>
          </p:nvPr>
        </p:nvPicPr>
        <p:blipFill rotWithShape="1">
          <a:blip r:embed="rId3">
            <a:alphaModFix/>
          </a:blip>
          <a:srcRect l="16375" r="16375"/>
          <a:stretch/>
        </p:blipFill>
        <p:spPr>
          <a:xfrm>
            <a:off x="542233" y="1632583"/>
            <a:ext cx="5439199" cy="4434000"/>
          </a:xfrm>
          <a:prstGeom prst="rect">
            <a:avLst/>
          </a:prstGeom>
        </p:spPr>
      </p:pic>
      <p:sp>
        <p:nvSpPr>
          <p:cNvPr id="357" name="Google Shape;357;g3235967faa7_0_221"/>
          <p:cNvSpPr txBox="1">
            <a:spLocks noGrp="1"/>
          </p:cNvSpPr>
          <p:nvPr>
            <p:ph type="body" idx="1"/>
          </p:nvPr>
        </p:nvSpPr>
        <p:spPr>
          <a:xfrm>
            <a:off x="6319333" y="1632583"/>
            <a:ext cx="5334000" cy="4434000"/>
          </a:xfrm>
          <a:prstGeom prst="rect">
            <a:avLst/>
          </a:prstGeom>
        </p:spPr>
        <p:txBody>
          <a:bodyPr spcFirstLastPara="1" wrap="square" lIns="121900" tIns="121900" rIns="121900" bIns="121900" anchor="t" anchorCtr="0">
            <a:normAutofit/>
          </a:bodyPr>
          <a:lstStyle/>
          <a:p>
            <a:pPr marL="0" lvl="0" indent="0" algn="l" rtl="0">
              <a:lnSpc>
                <a:spcPct val="115000"/>
              </a:lnSpc>
              <a:spcBef>
                <a:spcPts val="0"/>
              </a:spcBef>
              <a:spcAft>
                <a:spcPts val="0"/>
              </a:spcAft>
              <a:buNone/>
            </a:pPr>
            <a:r>
              <a:rPr lang="en-US" sz="2900">
                <a:solidFill>
                  <a:srgbClr val="343434"/>
                </a:solidFill>
                <a:highlight>
                  <a:srgbClr val="FFFFFF"/>
                </a:highlight>
                <a:latin typeface="Georgia"/>
                <a:ea typeface="Georgia"/>
                <a:cs typeface="Georgia"/>
                <a:sym typeface="Georgia"/>
              </a:rPr>
              <a:t>The Ability to Benefit (ATB) provision in the Higher Education Act </a:t>
            </a:r>
            <a:r>
              <a:rPr lang="en-US" sz="2900" b="1">
                <a:solidFill>
                  <a:srgbClr val="343434"/>
                </a:solidFill>
                <a:highlight>
                  <a:srgbClr val="FFFFFF"/>
                </a:highlight>
                <a:latin typeface="Georgia"/>
                <a:ea typeface="Georgia"/>
                <a:cs typeface="Georgia"/>
                <a:sym typeface="Georgia"/>
              </a:rPr>
              <a:t>gives adults without a high school diploma or equivalent access to federal student aid</a:t>
            </a:r>
            <a:r>
              <a:rPr lang="en-US" sz="2900">
                <a:solidFill>
                  <a:srgbClr val="343434"/>
                </a:solidFill>
                <a:highlight>
                  <a:srgbClr val="FFFFFF"/>
                </a:highlight>
                <a:latin typeface="Georgia"/>
                <a:ea typeface="Georgia"/>
                <a:cs typeface="Georgia"/>
                <a:sym typeface="Georgia"/>
              </a:rPr>
              <a:t>.</a:t>
            </a:r>
            <a:endParaRPr sz="3200">
              <a:solidFill>
                <a:srgbClr val="343434"/>
              </a:solidFill>
              <a:highlight>
                <a:srgbClr val="FFFFFF"/>
              </a:highlight>
              <a:latin typeface="Georgia"/>
              <a:ea typeface="Georgia"/>
              <a:cs typeface="Georgia"/>
              <a:sym typeface="Georgi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7A45C-533B-97CB-0BDB-55D86E6511B5}"/>
              </a:ext>
            </a:extLst>
          </p:cNvPr>
          <p:cNvSpPr>
            <a:spLocks noGrp="1"/>
          </p:cNvSpPr>
          <p:nvPr>
            <p:ph type="title"/>
          </p:nvPr>
        </p:nvSpPr>
        <p:spPr/>
        <p:txBody>
          <a:bodyPr/>
          <a:lstStyle/>
          <a:p>
            <a:endParaRPr lang="en-US"/>
          </a:p>
        </p:txBody>
      </p:sp>
      <p:pic>
        <p:nvPicPr>
          <p:cNvPr id="4" name="Picture 3" descr="A diagram of a timeline&#10;&#10;Description automatically generated with medium confidence">
            <a:extLst>
              <a:ext uri="{FF2B5EF4-FFF2-40B4-BE49-F238E27FC236}">
                <a16:creationId xmlns:a16="http://schemas.microsoft.com/office/drawing/2014/main" id="{606F3BB8-F106-853A-8C05-B7159BC1A8C9}"/>
              </a:ext>
            </a:extLst>
          </p:cNvPr>
          <p:cNvPicPr>
            <a:picLocks noChangeAspect="1"/>
          </p:cNvPicPr>
          <p:nvPr/>
        </p:nvPicPr>
        <p:blipFill>
          <a:blip r:embed="rId3"/>
          <a:stretch>
            <a:fillRect/>
          </a:stretch>
        </p:blipFill>
        <p:spPr>
          <a:xfrm>
            <a:off x="-50" y="922884"/>
            <a:ext cx="12192000" cy="5418666"/>
          </a:xfrm>
          <a:prstGeom prst="rect">
            <a:avLst/>
          </a:prstGeom>
        </p:spPr>
      </p:pic>
    </p:spTree>
    <p:extLst>
      <p:ext uri="{BB962C8B-B14F-4D97-AF65-F5344CB8AC3E}">
        <p14:creationId xmlns:p14="http://schemas.microsoft.com/office/powerpoint/2010/main" val="29843901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g3235967faa7_0_227"/>
          <p:cNvSpPr txBox="1">
            <a:spLocks noGrp="1"/>
          </p:cNvSpPr>
          <p:nvPr>
            <p:ph type="title"/>
          </p:nvPr>
        </p:nvSpPr>
        <p:spPr>
          <a:xfrm>
            <a:off x="542233" y="394267"/>
            <a:ext cx="10576500" cy="890400"/>
          </a:xfrm>
          <a:prstGeom prst="rect">
            <a:avLst/>
          </a:prstGeom>
        </p:spPr>
        <p:txBody>
          <a:bodyPr spcFirstLastPara="1" wrap="square" lIns="121900" tIns="121900" rIns="121900" bIns="121900" anchor="ctr" anchorCtr="0">
            <a:normAutofit/>
          </a:bodyPr>
          <a:lstStyle/>
          <a:p>
            <a:pPr marL="0" lvl="0" indent="0" algn="l" rtl="0">
              <a:spcBef>
                <a:spcPts val="0"/>
              </a:spcBef>
              <a:spcAft>
                <a:spcPts val="0"/>
              </a:spcAft>
              <a:buNone/>
            </a:pPr>
            <a:r>
              <a:rPr lang="en-US" dirty="0">
                <a:latin typeface="Georgia" panose="02040502050405020303" pitchFamily="18" charset="0"/>
              </a:rPr>
              <a:t>Dual Enrollment for Adult Learners</a:t>
            </a:r>
            <a:endParaRPr dirty="0">
              <a:latin typeface="Georgia" panose="02040502050405020303" pitchFamily="18" charset="0"/>
            </a:endParaRPr>
          </a:p>
        </p:txBody>
      </p:sp>
      <p:sp>
        <p:nvSpPr>
          <p:cNvPr id="3" name="Text Placeholder 2">
            <a:extLst>
              <a:ext uri="{FF2B5EF4-FFF2-40B4-BE49-F238E27FC236}">
                <a16:creationId xmlns:a16="http://schemas.microsoft.com/office/drawing/2014/main" id="{2CDEC40C-3AD6-4E95-931C-5B81C33AD8D9}"/>
              </a:ext>
            </a:extLst>
          </p:cNvPr>
          <p:cNvSpPr>
            <a:spLocks noGrp="1"/>
          </p:cNvSpPr>
          <p:nvPr>
            <p:ph type="body" idx="1"/>
          </p:nvPr>
        </p:nvSpPr>
        <p:spPr>
          <a:xfrm>
            <a:off x="542233" y="3893128"/>
            <a:ext cx="11148900" cy="2386772"/>
          </a:xfrm>
        </p:spPr>
        <p:txBody>
          <a:bodyPr>
            <a:normAutofit fontScale="92500" lnSpcReduction="10000"/>
          </a:bodyPr>
          <a:lstStyle/>
          <a:p>
            <a:pPr marL="107950" indent="0">
              <a:buNone/>
            </a:pPr>
            <a:r>
              <a:rPr lang="en-US" sz="2400" dirty="0">
                <a:latin typeface="Georgia" panose="02040502050405020303" pitchFamily="18" charset="0"/>
              </a:rPr>
              <a:t>Aims to support the development of ATB alternate state processes and increase the overall usage of ATB to support the dual enrollment of adult learners in postsecondary education</a:t>
            </a:r>
          </a:p>
          <a:p>
            <a:pPr marL="107950" indent="0">
              <a:buNone/>
            </a:pPr>
            <a:endParaRPr lang="en-US" sz="2400" dirty="0">
              <a:latin typeface="Georgia" panose="02040502050405020303" pitchFamily="18" charset="0"/>
            </a:endParaRPr>
          </a:p>
          <a:p>
            <a:pPr marL="107950" indent="0">
              <a:buNone/>
            </a:pPr>
            <a:r>
              <a:rPr lang="en-US" sz="2400" dirty="0">
                <a:latin typeface="Georgia" panose="02040502050405020303" pitchFamily="18" charset="0"/>
              </a:rPr>
              <a:t>Funded by OCTAE; led by Manhattan Strategy Group, in collaboration with World Education and RTI International </a:t>
            </a:r>
          </a:p>
        </p:txBody>
      </p:sp>
      <p:pic>
        <p:nvPicPr>
          <p:cNvPr id="5" name="Picture 4">
            <a:extLst>
              <a:ext uri="{FF2B5EF4-FFF2-40B4-BE49-F238E27FC236}">
                <a16:creationId xmlns:a16="http://schemas.microsoft.com/office/drawing/2014/main" id="{9A0EFC71-F823-4F6A-8AD5-FA0FF0AFF49F}"/>
              </a:ext>
            </a:extLst>
          </p:cNvPr>
          <p:cNvPicPr>
            <a:picLocks noChangeAspect="1"/>
          </p:cNvPicPr>
          <p:nvPr/>
        </p:nvPicPr>
        <p:blipFill>
          <a:blip r:embed="rId3"/>
          <a:stretch>
            <a:fillRect/>
          </a:stretch>
        </p:blipFill>
        <p:spPr>
          <a:xfrm>
            <a:off x="2029691" y="1631477"/>
            <a:ext cx="8444345" cy="2112635"/>
          </a:xfrm>
          <a:prstGeom prst="rect">
            <a:avLst/>
          </a:prstGeom>
        </p:spPr>
      </p:pic>
    </p:spTree>
  </p:cSld>
  <p:clrMapOvr>
    <a:masterClrMapping/>
  </p:clrMapOvr>
</p:sld>
</file>

<file path=ppt/theme/theme1.xml><?xml version="1.0" encoding="utf-8"?>
<a:theme xmlns:a="http://schemas.openxmlformats.org/drawingml/2006/main" name="MadridVTI">
  <a:themeElements>
    <a:clrScheme name="AnalogousFromDarkSeedLeftStep">
      <a:dk1>
        <a:srgbClr val="000000"/>
      </a:dk1>
      <a:lt1>
        <a:srgbClr val="FFFFFF"/>
      </a:lt1>
      <a:dk2>
        <a:srgbClr val="1B2830"/>
      </a:dk2>
      <a:lt2>
        <a:srgbClr val="F1F3F0"/>
      </a:lt2>
      <a:accent1>
        <a:srgbClr val="A629E7"/>
      </a:accent1>
      <a:accent2>
        <a:srgbClr val="592FD9"/>
      </a:accent2>
      <a:accent3>
        <a:srgbClr val="294AE7"/>
      </a:accent3>
      <a:accent4>
        <a:srgbClr val="1787D5"/>
      </a:accent4>
      <a:accent5>
        <a:srgbClr val="22BFBE"/>
      </a:accent5>
      <a:accent6>
        <a:srgbClr val="16C67B"/>
      </a:accent6>
      <a:hlink>
        <a:srgbClr val="3897A9"/>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adridVTI">
  <a:themeElements>
    <a:clrScheme name="Custom 1">
      <a:dk1>
        <a:srgbClr val="000000"/>
      </a:dk1>
      <a:lt1>
        <a:srgbClr val="FFFFFF"/>
      </a:lt1>
      <a:dk2>
        <a:srgbClr val="272440"/>
      </a:dk2>
      <a:lt2>
        <a:srgbClr val="E8E8E8"/>
      </a:lt2>
      <a:accent1>
        <a:srgbClr val="2C2075"/>
      </a:accent1>
      <a:accent2>
        <a:srgbClr val="E97132"/>
      </a:accent2>
      <a:accent3>
        <a:srgbClr val="196B24"/>
      </a:accent3>
      <a:accent4>
        <a:srgbClr val="0F9ED5"/>
      </a:accent4>
      <a:accent5>
        <a:srgbClr val="A02B93"/>
      </a:accent5>
      <a:accent6>
        <a:srgbClr val="4EA72E"/>
      </a:accent6>
      <a:hlink>
        <a:srgbClr val="538D9D"/>
      </a:hlink>
      <a:folHlink>
        <a:srgbClr val="A5738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313363"/>
      </a:dk2>
      <a:lt2>
        <a:srgbClr val="414E59"/>
      </a:lt2>
      <a:accent1>
        <a:srgbClr val="9F2241"/>
      </a:accent1>
      <a:accent2>
        <a:srgbClr val="1AA8A4"/>
      </a:accent2>
      <a:accent3>
        <a:srgbClr val="DD5E26"/>
      </a:accent3>
      <a:accent4>
        <a:srgbClr val="F2E2D2"/>
      </a:accent4>
      <a:accent5>
        <a:srgbClr val="FFFFFF"/>
      </a:accent5>
      <a:accent6>
        <a:srgbClr val="FFFFFF"/>
      </a:accent6>
      <a:hlink>
        <a:srgbClr val="1AA8A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3894</TotalTime>
  <Words>1643</Words>
  <Application>Microsoft Macintosh PowerPoint</Application>
  <PresentationFormat>Widescreen</PresentationFormat>
  <Paragraphs>181</Paragraphs>
  <Slides>31</Slides>
  <Notes>29</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31</vt:i4>
      </vt:variant>
    </vt:vector>
  </HeadingPairs>
  <TitlesOfParts>
    <vt:vector size="45" baseType="lpstr">
      <vt:lpstr>Arial</vt:lpstr>
      <vt:lpstr>Georgia</vt:lpstr>
      <vt:lpstr>Century Gothic</vt:lpstr>
      <vt:lpstr>Gill Sans</vt:lpstr>
      <vt:lpstr>Calibri</vt:lpstr>
      <vt:lpstr>Wingdings</vt:lpstr>
      <vt:lpstr>Libre Franklin</vt:lpstr>
      <vt:lpstr>NTR</vt:lpstr>
      <vt:lpstr>Play</vt:lpstr>
      <vt:lpstr>Roboto</vt:lpstr>
      <vt:lpstr>Libre Franklin Medium</vt:lpstr>
      <vt:lpstr>MadridVTI</vt:lpstr>
      <vt:lpstr>MadridVTI</vt:lpstr>
      <vt:lpstr>Simple Light</vt:lpstr>
      <vt:lpstr>PowerPoint Presentation</vt:lpstr>
      <vt:lpstr>PowerPoint Presentation</vt:lpstr>
      <vt:lpstr>Why Ability to Benefit?</vt:lpstr>
      <vt:lpstr>Opportunity Imperative </vt:lpstr>
      <vt:lpstr>PowerPoint Presentation</vt:lpstr>
      <vt:lpstr>What is Ability to Benefit?</vt:lpstr>
      <vt:lpstr>What is ATB?</vt:lpstr>
      <vt:lpstr>PowerPoint Presentation</vt:lpstr>
      <vt:lpstr>Dual Enrollment for Adult Learners</vt:lpstr>
      <vt:lpstr>Student Eligibility</vt:lpstr>
      <vt:lpstr>Eligible Career Pathway Programs (ECPPs)</vt:lpstr>
      <vt:lpstr>Eligible Career Pathway Programs (ECPPs)</vt:lpstr>
      <vt:lpstr>The Three ATB “Options”</vt:lpstr>
      <vt:lpstr>Recent Changes to ATB</vt:lpstr>
      <vt:lpstr>Eligible Career Pathway Programs (ECPPs)</vt:lpstr>
      <vt:lpstr>Eligible Career Pathway Programs (ECPPs)</vt:lpstr>
      <vt:lpstr>ECPP Documentation Guidance from ED</vt:lpstr>
      <vt:lpstr>World Education’s ECPP Documentation Template</vt:lpstr>
      <vt:lpstr>Uploading Documentation in E-App</vt:lpstr>
      <vt:lpstr>Questions?</vt:lpstr>
      <vt:lpstr>Putting Policy Into Practice</vt:lpstr>
      <vt:lpstr>Ability to Benefit Washington State</vt:lpstr>
      <vt:lpstr>Washington State’s Adult Education Plan  </vt:lpstr>
      <vt:lpstr>High School + Defined</vt:lpstr>
      <vt:lpstr>Ability to Benefit Qualification</vt:lpstr>
      <vt:lpstr>Ability to Benefit in WA State</vt:lpstr>
      <vt:lpstr>Ability to Benefit Equity, Access, &amp; Support</vt:lpstr>
      <vt:lpstr>Ability to Benefit &amp; SNAP Education &amp; Training</vt:lpstr>
      <vt:lpstr>ATB ECPP Resources &amp; Support</vt:lpstr>
      <vt:lpstr>Questions?</vt:lpstr>
      <vt:lpstr>Questions?  What’s Next?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Kinder</dc:creator>
  <cp:lastModifiedBy>Kate Kinder</cp:lastModifiedBy>
  <cp:revision>7</cp:revision>
  <dcterms:created xsi:type="dcterms:W3CDTF">2024-12-19T17:31:41Z</dcterms:created>
  <dcterms:modified xsi:type="dcterms:W3CDTF">2025-01-15T17:39:08Z</dcterms:modified>
</cp:coreProperties>
</file>